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68" r:id="rId6"/>
    <p:sldId id="259" r:id="rId7"/>
    <p:sldId id="261" r:id="rId8"/>
    <p:sldId id="262" r:id="rId9"/>
    <p:sldId id="263" r:id="rId10"/>
    <p:sldId id="265" r:id="rId11"/>
    <p:sldId id="264" r:id="rId12"/>
    <p:sldId id="269" r:id="rId13"/>
    <p:sldId id="266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7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6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1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7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0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5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6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7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43AF-12FF-4AC7-94B3-3FF853695F1B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6453-855C-41F0-AD3B-C38C265D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0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32677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a typeface="Segoe UI Emoji" panose="020B0502040204020203" pitchFamily="34" charset="0"/>
              </a:rPr>
              <a:t/>
            </a:r>
            <a:br>
              <a:rPr lang="ru-RU" sz="3600" dirty="0" smtClean="0">
                <a:ea typeface="Segoe UI Emoji" panose="020B0502040204020203" pitchFamily="34" charset="0"/>
              </a:rPr>
            </a:br>
            <a:r>
              <a:rPr lang="ru-RU" sz="4000" b="1" dirty="0" smtClean="0">
                <a:solidFill>
                  <a:srgbClr val="009900"/>
                </a:solidFill>
                <a:ea typeface="Segoe UI Emoji" panose="020B0502040204020203" pitchFamily="34" charset="0"/>
              </a:rPr>
              <a:t>«</a:t>
            </a:r>
            <a:r>
              <a:rPr lang="ru-RU" sz="4000" b="1" dirty="0" smtClean="0">
                <a:solidFill>
                  <a:srgbClr val="009900"/>
                </a:solidFill>
                <a:latin typeface="Candara" panose="020E0502030303020204" pitchFamily="34" charset="0"/>
                <a:ea typeface="Segoe UI Emoji" panose="020B0502040204020203" pitchFamily="34" charset="0"/>
              </a:rPr>
              <a:t>Башмачки для природы: </a:t>
            </a:r>
            <a:r>
              <a:rPr lang="ru-RU" sz="4000" b="1" dirty="0" smtClean="0">
                <a:solidFill>
                  <a:srgbClr val="009900"/>
                </a:solidFill>
                <a:latin typeface="Candara" panose="020E0502030303020204" pitchFamily="34" charset="0"/>
                <a:ea typeface="Segoe UI Emoji" panose="020B0502040204020203" pitchFamily="34" charset="0"/>
              </a:rPr>
              <a:t>ферма редких видов растений  природного парка «Воскресенское Поветлужье»</a:t>
            </a:r>
            <a:br>
              <a:rPr lang="ru-RU" sz="4000" b="1" dirty="0" smtClean="0">
                <a:solidFill>
                  <a:srgbClr val="009900"/>
                </a:solidFill>
                <a:latin typeface="Candara" panose="020E0502030303020204" pitchFamily="34" charset="0"/>
                <a:ea typeface="Segoe UI Emoji" panose="020B0502040204020203" pitchFamily="34" charset="0"/>
              </a:rPr>
            </a:br>
            <a:r>
              <a:rPr lang="ru-RU" sz="4000" b="1" dirty="0" smtClean="0">
                <a:solidFill>
                  <a:srgbClr val="009900"/>
                </a:solidFill>
                <a:latin typeface="Candara" panose="020E0502030303020204" pitchFamily="34" charset="0"/>
                <a:ea typeface="Segoe UI Emoji" panose="020B0502040204020203" pitchFamily="34" charset="0"/>
              </a:rPr>
              <a:t>(Нижегородская область)</a:t>
            </a:r>
            <a:br>
              <a:rPr lang="ru-RU" sz="4000" b="1" dirty="0" smtClean="0">
                <a:solidFill>
                  <a:srgbClr val="009900"/>
                </a:solidFill>
                <a:latin typeface="Candara" panose="020E0502030303020204" pitchFamily="34" charset="0"/>
                <a:ea typeface="Segoe UI Emoji" panose="020B0502040204020203" pitchFamily="34" charset="0"/>
              </a:rPr>
            </a:br>
            <a:endParaRPr lang="ru-RU" sz="4000" b="1" dirty="0">
              <a:solidFill>
                <a:srgbClr val="009900"/>
              </a:solidFill>
              <a:latin typeface="Candara" panose="020E0502030303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6291"/>
            <a:ext cx="1261955" cy="21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81599"/>
            <a:ext cx="1218827" cy="21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User\Downloads\лого пар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481460" cy="14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ownloads\Воскресенское Поветлужье - 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12" y="4471343"/>
            <a:ext cx="2382342" cy="13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В окрестностях села Владимирского будет </a:t>
            </a:r>
            <a:r>
              <a:rPr lang="ru-RU" sz="2800" dirty="0">
                <a:solidFill>
                  <a:srgbClr val="009900"/>
                </a:solidFill>
                <a:latin typeface="Candara" panose="020E0502030303020204" pitchFamily="34" charset="0"/>
              </a:rPr>
              <a:t>с</a:t>
            </a:r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оздана площадка (120 </a:t>
            </a:r>
            <a:r>
              <a:rPr lang="ru-RU" sz="2800" dirty="0" err="1" smtClean="0">
                <a:solidFill>
                  <a:srgbClr val="009900"/>
                </a:solidFill>
                <a:latin typeface="Candara" panose="020E0502030303020204" pitchFamily="34" charset="0"/>
              </a:rPr>
              <a:t>кв.м</a:t>
            </a:r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) для выращивания редких видов растений (10 видов в 2023 году) и эколого-просветительская выставка</a:t>
            </a:r>
            <a:b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</a:br>
            <a:endParaRPr lang="ru-RU" sz="2800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pic>
        <p:nvPicPr>
          <p:cNvPr id="8194" name="Picture 2" descr="E:\Лена_Владимирское\Том Е 12.06.2020\Рабочий стол\Птицы и люди\Богданово-Галибиха\Содержание стендов\7 Север и юг\Башмачок настоящ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7492"/>
            <a:ext cx="3960440" cy="29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301208"/>
            <a:ext cx="3547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Из посадочного материала </a:t>
            </a:r>
          </a:p>
          <a:p>
            <a:r>
              <a:rPr lang="ru-RU" sz="2000" dirty="0" smtClean="0"/>
              <a:t>Ботанического сада ННГУ под </a:t>
            </a:r>
          </a:p>
          <a:p>
            <a:r>
              <a:rPr lang="ru-RU" sz="2000" dirty="0" smtClean="0"/>
              <a:t>руководством его сотрудников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Волонтерские акции и мини-лекторий в </a:t>
            </a:r>
            <a:r>
              <a:rPr lang="ru-RU" sz="2800" dirty="0" err="1" smtClean="0">
                <a:solidFill>
                  <a:srgbClr val="009900"/>
                </a:solidFill>
                <a:latin typeface="Candara" panose="020E0502030303020204" pitchFamily="34" charset="0"/>
              </a:rPr>
              <a:t>соцсетях</a:t>
            </a:r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 о редких видах растений</a:t>
            </a:r>
            <a:endParaRPr lang="ru-RU" sz="2800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92" y="3140968"/>
            <a:ext cx="3808306" cy="33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User\Downloads\photo_2023-10-27_15-48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4910765" cy="36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  <a:t>Практические результаты</a:t>
            </a:r>
            <a:endParaRPr lang="ru-RU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Впервые для природного парка «Воскресенское Поветлужье» будет создан кадастр редких видов растений, как основа для принятия природоохранных решений.</a:t>
            </a:r>
          </a:p>
          <a:p>
            <a:r>
              <a:rPr lang="ru-RU" dirty="0" smtClean="0"/>
              <a:t>Создана программа </a:t>
            </a:r>
            <a:r>
              <a:rPr lang="ru-RU" dirty="0" err="1" smtClean="0"/>
              <a:t>реинтродукции</a:t>
            </a:r>
            <a:r>
              <a:rPr lang="ru-RU" dirty="0" smtClean="0"/>
              <a:t> редких видов растений на территории природного парка – научная база по внедрению активных методов сохранения биоразнообразия в Воскресенском Поветлужье.</a:t>
            </a:r>
          </a:p>
          <a:p>
            <a:r>
              <a:rPr lang="ru-RU" dirty="0" smtClean="0"/>
              <a:t>Создана техническая база для реализации программы </a:t>
            </a:r>
            <a:r>
              <a:rPr lang="ru-RU" dirty="0" err="1" smtClean="0"/>
              <a:t>реинтродукции</a:t>
            </a:r>
            <a:r>
              <a:rPr lang="ru-RU" dirty="0" smtClean="0"/>
              <a:t> – ферма редких видов растений, как пилотная площадка для высадки выращенных в культуре растений в природную среду (не менее 10 редких видов).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  <a:t>Влияние результатов: каких изменений мы ждём?</a:t>
            </a:r>
            <a:b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</a:br>
            <a:endParaRPr lang="ru-RU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smtClean="0">
                <a:solidFill>
                  <a:srgbClr val="009900"/>
                </a:solidFill>
              </a:rPr>
              <a:t>Проект будет содействовать охране местообитаний редких видов растений и поддержанию биоразнообразия Воскресенского округа, Нижегородского Заволжья и Нижегородской области в целом. </a:t>
            </a:r>
          </a:p>
          <a:p>
            <a:r>
              <a:rPr lang="ru-RU" dirty="0" smtClean="0"/>
              <a:t>Опыт взаимодействия Ботанического сада ННГУ, АНО ПОРТ и природного парка «Воскресенское Поветлужье» послужит развитию связей «наука-практика» среди других организаций Нижегородской области и России.</a:t>
            </a:r>
          </a:p>
          <a:p>
            <a:r>
              <a:rPr lang="ru-RU" dirty="0" smtClean="0"/>
              <a:t>Привлеченные к работе проекта волонтеры и школьники увеличат круг активных сторонников охраны природы.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3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00"/>
                </a:solidFill>
                <a:latin typeface="Candara" panose="020E0502030303020204" pitchFamily="34" charset="0"/>
              </a:rPr>
              <a:t>Благодарю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/>
              <a:t>Волкова </a:t>
            </a:r>
            <a:r>
              <a:rPr lang="ru-RU" sz="3500" dirty="0"/>
              <a:t>Елена </a:t>
            </a:r>
            <a:r>
              <a:rPr lang="ru-RU" sz="3500" dirty="0" smtClean="0"/>
              <a:t>Витальевна</a:t>
            </a:r>
          </a:p>
          <a:p>
            <a:pPr marL="0" indent="0">
              <a:buNone/>
            </a:pPr>
            <a:r>
              <a:rPr lang="ru-RU" sz="2800" dirty="0" smtClean="0"/>
              <a:t>координатор проекта,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куратор природоохранных проектов АНО </a:t>
            </a:r>
            <a:r>
              <a:rPr lang="ru-RU" sz="2800" dirty="0" smtClean="0"/>
              <a:t>ПОРТ,</a:t>
            </a:r>
          </a:p>
          <a:p>
            <a:pPr marL="0" indent="0">
              <a:buNone/>
            </a:pPr>
            <a:r>
              <a:rPr lang="ru-RU" sz="2800" dirty="0"/>
              <a:t>научный сотрудник МКУ «Природный парк «Воскресенское Поветлужье»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8-916-015-4640 </a:t>
            </a:r>
          </a:p>
          <a:p>
            <a:r>
              <a:rPr lang="ru-RU" sz="2800" dirty="0"/>
              <a:t>cnt-volkova@mail.ru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  <a:t>Партнёрский проект</a:t>
            </a:r>
            <a:endParaRPr lang="ru-RU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Заявитель: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9900"/>
                </a:solidFill>
              </a:rPr>
              <a:t>АНО </a:t>
            </a:r>
            <a:r>
              <a:rPr lang="ru-RU" u="sng" dirty="0" smtClean="0">
                <a:solidFill>
                  <a:srgbClr val="009900"/>
                </a:solidFill>
              </a:rPr>
              <a:t>«Проектный офис развития туризма «Воскресенское </a:t>
            </a:r>
            <a:r>
              <a:rPr lang="ru-RU" u="sng" dirty="0">
                <a:solidFill>
                  <a:srgbClr val="009900"/>
                </a:solidFill>
              </a:rPr>
              <a:t>Поветлужье» </a:t>
            </a:r>
            <a:r>
              <a:rPr lang="ru-RU" dirty="0"/>
              <a:t>–</a:t>
            </a:r>
            <a:r>
              <a:rPr lang="ru-RU" dirty="0" smtClean="0"/>
              <a:t> организационная часть проекта (обустройство </a:t>
            </a:r>
            <a:r>
              <a:rPr lang="ru-RU" dirty="0"/>
              <a:t>территории фермы редких </a:t>
            </a:r>
            <a:r>
              <a:rPr lang="ru-RU" dirty="0" smtClean="0"/>
              <a:t>видов).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Партнёры:</a:t>
            </a:r>
          </a:p>
          <a:p>
            <a:r>
              <a:rPr lang="ru-RU" u="sng" dirty="0" smtClean="0">
                <a:solidFill>
                  <a:srgbClr val="009900"/>
                </a:solidFill>
              </a:rPr>
              <a:t>МКУ </a:t>
            </a:r>
            <a:r>
              <a:rPr lang="ru-RU" u="sng" dirty="0">
                <a:solidFill>
                  <a:srgbClr val="009900"/>
                </a:solidFill>
              </a:rPr>
              <a:t>«Природный парк «Воскресенское Поветлужье» </a:t>
            </a:r>
            <a:r>
              <a:rPr lang="ru-RU" dirty="0" smtClean="0"/>
              <a:t>– природоохранная </a:t>
            </a:r>
            <a:r>
              <a:rPr lang="ru-RU" dirty="0"/>
              <a:t>и </a:t>
            </a:r>
            <a:r>
              <a:rPr lang="ru-RU" dirty="0" err="1" smtClean="0"/>
              <a:t>экопросветительская</a:t>
            </a:r>
            <a:r>
              <a:rPr lang="ru-RU" dirty="0" smtClean="0"/>
              <a:t> деятельность.</a:t>
            </a:r>
            <a:endParaRPr lang="ru-RU" dirty="0"/>
          </a:p>
          <a:p>
            <a:endParaRPr lang="ru-RU" dirty="0" smtClean="0"/>
          </a:p>
          <a:p>
            <a:r>
              <a:rPr lang="ru-RU" u="sng" dirty="0" smtClean="0">
                <a:solidFill>
                  <a:srgbClr val="009900"/>
                </a:solidFill>
              </a:rPr>
              <a:t>Ботанический </a:t>
            </a:r>
            <a:r>
              <a:rPr lang="ru-RU" u="sng" dirty="0">
                <a:solidFill>
                  <a:srgbClr val="009900"/>
                </a:solidFill>
              </a:rPr>
              <a:t>сад ННГУ </a:t>
            </a:r>
            <a:r>
              <a:rPr lang="ru-RU" u="sng" dirty="0" smtClean="0">
                <a:solidFill>
                  <a:srgbClr val="009900"/>
                </a:solidFill>
              </a:rPr>
              <a:t>и Центр </a:t>
            </a:r>
            <a:r>
              <a:rPr lang="ru-RU" u="sng" dirty="0" err="1" smtClean="0">
                <a:solidFill>
                  <a:srgbClr val="009900"/>
                </a:solidFill>
              </a:rPr>
              <a:t>циприпедиумов</a:t>
            </a:r>
            <a:r>
              <a:rPr lang="ru-RU" u="sng" dirty="0" smtClean="0">
                <a:solidFill>
                  <a:srgbClr val="009900"/>
                </a:solidFill>
              </a:rPr>
              <a:t> </a:t>
            </a:r>
            <a:r>
              <a:rPr lang="ru-RU" dirty="0" smtClean="0"/>
              <a:t>– научно-методическая поддержка  и полевые исследования.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6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Природный парк «Воскресенское Поветлужье» расположен на севере Нижегородской области на границе хвойно-широколиственных лесов и южной тайги. Входит в биосферный резерват «Нижегородское Заволжье»</a:t>
            </a:r>
            <a:endParaRPr lang="ru-RU" sz="2800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237312"/>
            <a:ext cx="211832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31243"/>
            <a:ext cx="3365076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User\Downloads\карта района и област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1243"/>
            <a:ext cx="4248472" cy="41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5976" y="5805263"/>
            <a:ext cx="504056" cy="320899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  <a:t>Описание проблем</a:t>
            </a:r>
            <a:endParaRPr lang="ru-RU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Сокращение мест </a:t>
            </a:r>
            <a:r>
              <a:rPr lang="ru-RU" dirty="0" smtClean="0"/>
              <a:t>обитаний растений, включенных в Красную книгу Нижегородской области и </a:t>
            </a:r>
            <a:r>
              <a:rPr lang="ru-RU" dirty="0"/>
              <a:t>РФ (на территории Воскресенского </a:t>
            </a:r>
            <a:r>
              <a:rPr lang="ru-RU" dirty="0" smtClean="0"/>
              <a:t>района).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-------------------------------------------------------</a:t>
            </a:r>
            <a:endParaRPr lang="ru-RU" dirty="0" smtClean="0"/>
          </a:p>
          <a:p>
            <a:r>
              <a:rPr lang="ru-RU" dirty="0" smtClean="0"/>
              <a:t>Отсутствие кадастра редких видов и списка флоры территории природного парка «Воскресенское Поветлужье» не позволяет вести эффективную природоохранную политику на уровне района.</a:t>
            </a:r>
          </a:p>
          <a:p>
            <a:r>
              <a:rPr lang="ru-RU" dirty="0" smtClean="0"/>
              <a:t>Создания ООПТ регионального уровня недостаточно для сохранения редких видов растений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-------------------------------------------------------</a:t>
            </a:r>
            <a:endParaRPr lang="ru-RU" dirty="0" smtClean="0"/>
          </a:p>
          <a:p>
            <a:r>
              <a:rPr lang="ru-RU" dirty="0" smtClean="0"/>
              <a:t>Центры </a:t>
            </a:r>
            <a:r>
              <a:rPr lang="ru-RU" dirty="0" err="1" smtClean="0"/>
              <a:t>реинтродукции</a:t>
            </a:r>
            <a:r>
              <a:rPr lang="ru-RU" dirty="0" smtClean="0"/>
              <a:t> растений (специалисты, отработанные технологии) сосредоточены в научных учреждениях (Ботанических садах), которые не имеют возможности реализовывать практические работы по </a:t>
            </a:r>
            <a:r>
              <a:rPr lang="ru-RU" dirty="0" err="1" smtClean="0"/>
              <a:t>реинтродукции</a:t>
            </a:r>
            <a:r>
              <a:rPr lang="ru-RU" dirty="0" smtClean="0"/>
              <a:t> и репатриации растений в природную среду.</a:t>
            </a:r>
          </a:p>
          <a:p>
            <a:r>
              <a:rPr lang="ru-RU" dirty="0" smtClean="0"/>
              <a:t>ООПТ регионального значения не имеют достаточно квалифицированных кадров для проведения научных исследований и практических природоохранных работ.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Наибольшей потерей для Воскресенского </a:t>
            </a:r>
            <a:r>
              <a:rPr lang="ru-RU" sz="3100" dirty="0" err="1" smtClean="0">
                <a:solidFill>
                  <a:srgbClr val="009900"/>
                </a:solidFill>
                <a:latin typeface="Candara" panose="020E0502030303020204" pitchFamily="34" charset="0"/>
              </a:rPr>
              <a:t>Поветлужья</a:t>
            </a:r>
            <a:r>
              <a:rPr lang="ru-RU" sz="31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 стало уменьшение мест произрастания Венерина башмачка настоящего – редкого вида орхидных Европейской части России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2204864"/>
            <a:ext cx="3024336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некоторых территориях, где он был ранее отмечен, его не встречали уже 20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E:\Лена_Владимирское\Том Е 12.06.2020\Рабочий стол\Птицы и люди\Богданово-Галибиха\Содержание стендов\7 Север и юг\calceol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308648" cy="35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Изменение ареала </a:t>
            </a:r>
            <a:r>
              <a:rPr lang="ru-RU" sz="2800" b="1" dirty="0" smtClean="0">
                <a:solidFill>
                  <a:srgbClr val="009900"/>
                </a:solidFill>
                <a:latin typeface="Candara" panose="020E0502030303020204" pitchFamily="34" charset="0"/>
              </a:rPr>
              <a:t>башмачка настоящего </a:t>
            </a:r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в пределах Нижегородской области: от сплошного в 2005 году до фрагментарного в 2017 году</a:t>
            </a:r>
            <a:endParaRPr lang="ru-RU" sz="2800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2800" b="0" dirty="0" smtClean="0"/>
              <a:t>Красная книга НО, 2005</a:t>
            </a:r>
            <a:endParaRPr lang="ru-RU" sz="2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Красная книга НО, 2017</a:t>
            </a:r>
            <a:endParaRPr lang="ru-RU" sz="2800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16424" cy="42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25582"/>
            <a:ext cx="3792127" cy="423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  <a:t>Цель проекта</a:t>
            </a:r>
            <a:endParaRPr lang="ru-RU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Внедрение в деятельность природного парка «Воскресенское Поветлужье» активных методов охраны редких видов растений (создание фермы редких видов растений  для </a:t>
            </a:r>
            <a:r>
              <a:rPr lang="ru-RU" dirty="0" err="1" smtClean="0"/>
              <a:t>реинтродукции</a:t>
            </a:r>
            <a:r>
              <a:rPr lang="ru-RU" dirty="0" smtClean="0"/>
              <a:t> в природную среду).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4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  <a:latin typeface="Candara" panose="020E0502030303020204" pitchFamily="34" charset="0"/>
              </a:rPr>
              <a:t>Что планируется сделать</a:t>
            </a:r>
            <a:endParaRPr lang="ru-RU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Провести обследование территории природного парка «Воскресенское Поветлужье», составить кадастр редких видов растений, передать материалы в органы управления и охраны природы. </a:t>
            </a:r>
          </a:p>
          <a:p>
            <a:r>
              <a:rPr lang="ru-RU" dirty="0" smtClean="0"/>
              <a:t>Создать ферму редких видов растений, изучить на практике методики выращивания, размножения и пересадки растений для последующей их высадки в дикую природу.</a:t>
            </a:r>
          </a:p>
          <a:p>
            <a:r>
              <a:rPr lang="ru-RU" dirty="0" smtClean="0"/>
              <a:t>Сформировать группу сторонников активных методов охраны природы.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Схема природного парка: </a:t>
            </a:r>
            <a:b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</a:br>
            <a:r>
              <a:rPr lang="ru-RU" sz="2800" dirty="0" smtClean="0">
                <a:solidFill>
                  <a:srgbClr val="009900"/>
                </a:solidFill>
                <a:latin typeface="Candara" panose="020E0502030303020204" pitchFamily="34" charset="0"/>
              </a:rPr>
              <a:t>стрелками отмечены места экспедиций и расположения фермы редких видов растений</a:t>
            </a:r>
            <a:endParaRPr lang="ru-RU" sz="2800" dirty="0">
              <a:solidFill>
                <a:srgbClr val="009900"/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D:\Проектный офис\Проекты\Башмачки\Схема па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89921" cy="47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572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«Башмачки для природы: ферма редких видов растений  природного парка «Воскресенское Поветлужье» (Нижегородская область) </vt:lpstr>
      <vt:lpstr>Партнёрский проект</vt:lpstr>
      <vt:lpstr>Природный парк «Воскресенское Поветлужье» расположен на севере Нижегородской области на границе хвойно-широколиственных лесов и южной тайги. Входит в биосферный резерват «Нижегородское Заволжье»</vt:lpstr>
      <vt:lpstr>Описание проблем</vt:lpstr>
      <vt:lpstr>Наибольшей потерей для Воскресенского Поветлужья стало уменьшение мест произрастания Венерина башмачка настоящего – редкого вида орхидных Европейской части России  </vt:lpstr>
      <vt:lpstr>Изменение ареала башмачка настоящего в пределах Нижегородской области: от сплошного в 2005 году до фрагментарного в 2017 году</vt:lpstr>
      <vt:lpstr>Цель проекта</vt:lpstr>
      <vt:lpstr>Что планируется сделать</vt:lpstr>
      <vt:lpstr>Схема природного парка:  стрелками отмечены места экспедиций и расположения фермы редких видов растений</vt:lpstr>
      <vt:lpstr>В окрестностях села Владимирского будет создана площадка (120 кв.м) для выращивания редких видов растений (10 видов в 2023 году) и эколого-просветительская выставка </vt:lpstr>
      <vt:lpstr>Волонтерские акции и мини-лекторий в соцсетях о редких видах растений</vt:lpstr>
      <vt:lpstr>Практические результаты</vt:lpstr>
      <vt:lpstr>Влияние результатов: каких изменений мы ждём?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2023-10-27T08:28:50Z</dcterms:created>
  <dcterms:modified xsi:type="dcterms:W3CDTF">2023-10-27T16:05:50Z</dcterms:modified>
</cp:coreProperties>
</file>