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FF329-9F60-4CA6-9FEB-14603BA8B878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6CB6-0A70-4E53-AADB-18A477D942D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280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FF329-9F60-4CA6-9FEB-14603BA8B878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6CB6-0A70-4E53-AADB-18A477D94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20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FF329-9F60-4CA6-9FEB-14603BA8B878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6CB6-0A70-4E53-AADB-18A477D94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47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FF329-9F60-4CA6-9FEB-14603BA8B878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6CB6-0A70-4E53-AADB-18A477D94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011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FF329-9F60-4CA6-9FEB-14603BA8B878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6CB6-0A70-4E53-AADB-18A477D942D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27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FF329-9F60-4CA6-9FEB-14603BA8B878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6CB6-0A70-4E53-AADB-18A477D94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721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FF329-9F60-4CA6-9FEB-14603BA8B878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6CB6-0A70-4E53-AADB-18A477D94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40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FF329-9F60-4CA6-9FEB-14603BA8B878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6CB6-0A70-4E53-AADB-18A477D94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81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FF329-9F60-4CA6-9FEB-14603BA8B878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6CB6-0A70-4E53-AADB-18A477D94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002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D5FF329-9F60-4CA6-9FEB-14603BA8B878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C5B6CB6-0A70-4E53-AADB-18A477D94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62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FF329-9F60-4CA6-9FEB-14603BA8B878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B6CB6-0A70-4E53-AADB-18A477D942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64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D5FF329-9F60-4CA6-9FEB-14603BA8B878}" type="datetimeFigureOut">
              <a:rPr lang="ru-RU" smtClean="0"/>
              <a:t>30.10.2023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C5B6CB6-0A70-4E53-AADB-18A477D942D6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2798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115CB-A97C-4FD5-E2E2-E9A1D60AF9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/>
              <a:t>Проект сохранения редких хищных птиц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BE162E8-F593-9B03-AFBB-6EB63C9840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БФ «Воронье Гнездо»</a:t>
            </a:r>
          </a:p>
        </p:txBody>
      </p:sp>
    </p:spTree>
    <p:extLst>
      <p:ext uri="{BB962C8B-B14F-4D97-AF65-F5344CB8AC3E}">
        <p14:creationId xmlns:p14="http://schemas.microsoft.com/office/powerpoint/2010/main" val="2413297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CDF2F4-35C4-21A4-5E3D-DF5D51660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9912842" cy="833070"/>
          </a:xfrm>
        </p:spPr>
        <p:txBody>
          <a:bodyPr>
            <a:normAutofit/>
          </a:bodyPr>
          <a:lstStyle/>
          <a:p>
            <a:r>
              <a:rPr lang="ru-RU" sz="4000" dirty="0"/>
              <a:t>Почему нужна помощь?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D37CE6-EC23-8CBB-4245-3CEDF7FF0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500" y="1876232"/>
            <a:ext cx="10900021" cy="4039376"/>
          </a:xfrm>
        </p:spPr>
        <p:txBody>
          <a:bodyPr/>
          <a:lstStyle/>
          <a:p>
            <a:r>
              <a:rPr lang="ru-RU" dirty="0"/>
              <a:t>Сокращение численности дневных хищных птиц, внесенных в Красную Книгу РФ: </a:t>
            </a:r>
          </a:p>
          <a:p>
            <a:r>
              <a:rPr lang="ru-RU" dirty="0"/>
              <a:t>- незащищенные опоры ЛЭП</a:t>
            </a:r>
          </a:p>
          <a:p>
            <a:r>
              <a:rPr lang="ru-RU" dirty="0"/>
              <a:t>- обработка полей пестицидами</a:t>
            </a:r>
          </a:p>
          <a:p>
            <a:r>
              <a:rPr lang="ru-RU" dirty="0"/>
              <a:t>- браконьерство</a:t>
            </a:r>
          </a:p>
          <a:p>
            <a:r>
              <a:rPr lang="ru-RU" dirty="0"/>
              <a:t>- сокращение территорий, пригодных для жизни птиц</a:t>
            </a:r>
          </a:p>
          <a:p>
            <a:r>
              <a:rPr lang="ru-RU" dirty="0"/>
              <a:t>Нехватка реабилитационных центров, имеющих возможности для реабилитации крупных хищников.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893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3DEBC811-E647-770B-7CB8-63C25B7FB5F4}"/>
              </a:ext>
            </a:extLst>
          </p:cNvPr>
          <p:cNvSpPr txBox="1">
            <a:spLocks/>
          </p:cNvSpPr>
          <p:nvPr/>
        </p:nvSpPr>
        <p:spPr>
          <a:xfrm>
            <a:off x="781904" y="1251081"/>
            <a:ext cx="10900021" cy="4039376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В случае с представителями федеральной Красной Книги даже потеря нескольких особей имеет значение для популяции. </a:t>
            </a:r>
          </a:p>
          <a:p>
            <a:r>
              <a:rPr lang="ru-RU" dirty="0"/>
              <a:t>Несмотря на системную работу по сохранению редких видов птиц, их численность продолжает сокращаться. А число обращений за адресной помощью этим видам с каждым годом растет. </a:t>
            </a:r>
          </a:p>
          <a:p>
            <a:r>
              <a:rPr lang="ru-RU" dirty="0"/>
              <a:t>За 2022-2023 год в БФ «Воронье Гнездо» нашедшими были переданы: 1 беркут, 2 степных орла, 5 орлов-могильников, два курганника и малый подорлик. Беркут после реабилитации был выпущен на территории </a:t>
            </a:r>
            <a:r>
              <a:rPr lang="ru-RU" dirty="0" err="1"/>
              <a:t>Клязьминско</a:t>
            </a:r>
            <a:r>
              <a:rPr lang="ru-RU" dirty="0"/>
              <a:t>-Лухского заказника. Три орла-могильника и малый подорлик по заключению ветеринарных специалистов могут быть выпущены в природу после восстановления в вольере. 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2087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CDF2F4-35C4-21A4-5E3D-DF5D51660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9912842" cy="833070"/>
          </a:xfrm>
        </p:spPr>
        <p:txBody>
          <a:bodyPr>
            <a:normAutofit/>
          </a:bodyPr>
          <a:lstStyle/>
          <a:p>
            <a:r>
              <a:rPr lang="ru-RU" sz="4000" b="1" dirty="0"/>
              <a:t>Цель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D37CE6-EC23-8CBB-4245-3CEDF7FF0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500" y="1876232"/>
            <a:ext cx="10900021" cy="4039376"/>
          </a:xfrm>
        </p:spPr>
        <p:txBody>
          <a:bodyPr>
            <a:normAutofit/>
          </a:bodyPr>
          <a:lstStyle/>
          <a:p>
            <a:r>
              <a:rPr lang="ru-RU" sz="2800" dirty="0"/>
              <a:t>Запуск программы по реабилитации и выпуску в природу крупных хищных птиц, таких как беркуты, орлы-могильники, степные орлы и другие виды, внесенные в Красную Книгу РФ. </a:t>
            </a:r>
          </a:p>
        </p:txBody>
      </p:sp>
    </p:spTree>
    <p:extLst>
      <p:ext uri="{BB962C8B-B14F-4D97-AF65-F5344CB8AC3E}">
        <p14:creationId xmlns:p14="http://schemas.microsoft.com/office/powerpoint/2010/main" val="188063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CDF2F4-35C4-21A4-5E3D-DF5D51660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9912842" cy="833070"/>
          </a:xfrm>
        </p:spPr>
        <p:txBody>
          <a:bodyPr>
            <a:normAutofit/>
          </a:bodyPr>
          <a:lstStyle/>
          <a:p>
            <a:r>
              <a:rPr lang="ru-RU" sz="4000" dirty="0"/>
              <a:t>Работа в рамках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D37CE6-EC23-8CBB-4245-3CEDF7FF0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500" y="1876232"/>
            <a:ext cx="10900021" cy="403937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dirty="0"/>
              <a:t>Разработка GPS-трекеров для отслеживания перемещений птиц</a:t>
            </a:r>
          </a:p>
          <a:p>
            <a:pPr marL="457200" indent="-457200">
              <a:buAutoNum type="arabicPeriod"/>
            </a:pPr>
            <a:r>
              <a:rPr lang="ru-RU" dirty="0"/>
              <a:t>Создание текстовых информационных материалов</a:t>
            </a:r>
          </a:p>
          <a:p>
            <a:pPr marL="457200" indent="-457200">
              <a:buAutoNum type="arabicPeriod"/>
            </a:pPr>
            <a:r>
              <a:rPr lang="ru-RU" dirty="0"/>
              <a:t>Создание видеоматериалов</a:t>
            </a:r>
          </a:p>
          <a:p>
            <a:pPr marL="457200" indent="-457200">
              <a:buAutoNum type="arabicPeriod"/>
            </a:pPr>
            <a:r>
              <a:rPr lang="ru-RU" dirty="0"/>
              <a:t>Разработка и утверждение программы реабилитации редких хищных птиц </a:t>
            </a:r>
          </a:p>
          <a:p>
            <a:pPr marL="457200" indent="-457200">
              <a:buAutoNum type="arabicPeriod"/>
            </a:pPr>
            <a:r>
              <a:rPr lang="ru-RU" dirty="0"/>
              <a:t>Установка вольера для реабилитации орлов</a:t>
            </a:r>
          </a:p>
          <a:p>
            <a:pPr marL="457200" indent="-457200">
              <a:buAutoNum type="arabicPeriod"/>
            </a:pPr>
            <a:r>
              <a:rPr lang="ru-RU" dirty="0"/>
              <a:t>Оборудование вольера </a:t>
            </a:r>
          </a:p>
          <a:p>
            <a:pPr marL="457200" indent="-457200">
              <a:buAutoNum type="arabicPeriod"/>
            </a:pPr>
            <a:r>
              <a:rPr lang="ru-RU" dirty="0"/>
              <a:t>Проведение лекций в рамках работы экологического лагеря</a:t>
            </a:r>
          </a:p>
          <a:p>
            <a:pPr marL="457200" indent="-457200">
              <a:buAutoNum type="arabicPeriod"/>
            </a:pPr>
            <a:r>
              <a:rPr lang="ru-RU" dirty="0"/>
              <a:t>Подготовка и публикация пресс-релизов в СМИ </a:t>
            </a:r>
          </a:p>
        </p:txBody>
      </p:sp>
    </p:spTree>
    <p:extLst>
      <p:ext uri="{BB962C8B-B14F-4D97-AF65-F5344CB8AC3E}">
        <p14:creationId xmlns:p14="http://schemas.microsoft.com/office/powerpoint/2010/main" val="3444742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CDF2F4-35C4-21A4-5E3D-DF5D51660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9912842" cy="833070"/>
          </a:xfrm>
        </p:spPr>
        <p:txBody>
          <a:bodyPr>
            <a:normAutofit/>
          </a:bodyPr>
          <a:lstStyle/>
          <a:p>
            <a:r>
              <a:rPr lang="ru-RU" sz="4000" dirty="0"/>
              <a:t>Каких изменений мы ждем?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D37CE6-EC23-8CBB-4245-3CEDF7FF0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500" y="1876232"/>
            <a:ext cx="10900021" cy="403937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dirty="0"/>
              <a:t>Привлечение внимания широкой аудитории к проблеме сохранения редких видов хищных птиц, повышение уровня экологической грамотности</a:t>
            </a:r>
          </a:p>
          <a:p>
            <a:pPr marL="457200" indent="-457200">
              <a:buAutoNum type="arabicPeriod"/>
            </a:pPr>
            <a:r>
              <a:rPr lang="ru-RU" dirty="0"/>
              <a:t>Создание вольера для реабилитации крупных хищных птиц на территории БФ «Воронье Гнездо» и изготовление GPS-оборудования для птиц, подлежащих дальнейшему выпуску в естественную среду обитания</a:t>
            </a:r>
          </a:p>
          <a:p>
            <a:pPr marL="457200" indent="-457200">
              <a:buAutoNum type="arabicPeriod"/>
            </a:pPr>
            <a:r>
              <a:rPr lang="ru-RU" dirty="0"/>
              <a:t>Появление в России долгосрочной программы реабилитации дневных хищных птиц</a:t>
            </a:r>
          </a:p>
        </p:txBody>
      </p:sp>
    </p:spTree>
    <p:extLst>
      <p:ext uri="{BB962C8B-B14F-4D97-AF65-F5344CB8AC3E}">
        <p14:creationId xmlns:p14="http://schemas.microsoft.com/office/powerpoint/2010/main" val="4141546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3DF1D5-E80C-D33A-2F50-62A44A61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Контакты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B31497-88BB-FFF5-7E5B-A4DBA6245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Владимирская область, Киржачский район, деревня </a:t>
            </a:r>
            <a:r>
              <a:rPr lang="ru-RU" sz="2400" dirty="0" err="1"/>
              <a:t>Красилово</a:t>
            </a:r>
            <a:endParaRPr lang="ru-RU" sz="2400" dirty="0"/>
          </a:p>
          <a:p>
            <a:r>
              <a:rPr lang="ru-RU" sz="2400" dirty="0"/>
              <a:t>56.189087, 38.787799</a:t>
            </a:r>
          </a:p>
          <a:p>
            <a:endParaRPr lang="ru-RU" sz="2400" dirty="0"/>
          </a:p>
          <a:p>
            <a:r>
              <a:rPr lang="da-DK" sz="2400" dirty="0"/>
              <a:t>corvidsnest.ru</a:t>
            </a:r>
          </a:p>
          <a:p>
            <a:r>
              <a:rPr lang="da-DK" sz="2400" dirty="0"/>
              <a:t>+7 (499) 504-04-95</a:t>
            </a:r>
          </a:p>
          <a:p>
            <a:r>
              <a:rPr lang="da-DK" sz="2400" dirty="0"/>
              <a:t>info@corvidnest.ru</a:t>
            </a:r>
          </a:p>
          <a:p>
            <a:r>
              <a:rPr lang="da-DK" sz="2400" dirty="0"/>
              <a:t>director@corvidnest.ru</a:t>
            </a:r>
            <a:endParaRPr lang="ru-RU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9B6DB8-CF5B-5901-C8DF-EDCDC7EAE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293" y="2638399"/>
            <a:ext cx="3074100" cy="307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586808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63</TotalTime>
  <Words>321</Words>
  <Application>Microsoft Office PowerPoint</Application>
  <PresentationFormat>Широкоэкранный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Ретро</vt:lpstr>
      <vt:lpstr>Проект сохранения редких хищных птиц</vt:lpstr>
      <vt:lpstr>Почему нужна помощь?</vt:lpstr>
      <vt:lpstr>Презентация PowerPoint</vt:lpstr>
      <vt:lpstr>Цель проекта</vt:lpstr>
      <vt:lpstr>Работа в рамках проекта</vt:lpstr>
      <vt:lpstr>Каких изменений мы ждем?</vt:lpstr>
      <vt:lpstr>Контакты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сохранения редких хищных птиц</dc:title>
  <dc:creator>Вера Пахомова</dc:creator>
  <cp:lastModifiedBy>Вера Пахомова</cp:lastModifiedBy>
  <cp:revision>1</cp:revision>
  <dcterms:created xsi:type="dcterms:W3CDTF">2023-10-30T09:29:12Z</dcterms:created>
  <dcterms:modified xsi:type="dcterms:W3CDTF">2023-10-30T10:32:40Z</dcterms:modified>
</cp:coreProperties>
</file>