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PT Sans Narrow" charset="-52"/>
      <p:regular r:id="rId11"/>
      <p:bold r:id="rId12"/>
    </p:embeddedFont>
    <p:embeddedFont>
      <p:font typeface="Open Sans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786" y="-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948be84ba8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948be84ba8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948be84ba8_0_10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948be84ba8_0_10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48c1f843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48c1f843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948c1f8436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948c1f8436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48c1f8436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948c1f8436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948c1f843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948c1f843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948c1f843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948c1f843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ctrTitle"/>
          </p:nvPr>
        </p:nvSpPr>
        <p:spPr>
          <a:xfrm>
            <a:off x="121800" y="1309100"/>
            <a:ext cx="9022200" cy="16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60">
                <a:solidFill>
                  <a:srgbClr val="38761D"/>
                </a:solidFill>
              </a:rPr>
              <a:t>Номинация - «Региональное природопользование и охрана редких видов» </a:t>
            </a:r>
            <a:endParaRPr sz="2360">
              <a:solidFill>
                <a:srgbClr val="38761D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360">
                <a:solidFill>
                  <a:srgbClr val="38761D"/>
                </a:solidFill>
              </a:rPr>
              <a:t>ГБУ Дирекция   по особо охраняемым природным территориям  Республики Башкортостан  с проектом «Приобретение технических средств для мониторинга, наблюдения, поиска и определения точных координат пожаров»</a:t>
            </a:r>
            <a:endParaRPr sz="2260">
              <a:solidFill>
                <a:schemeClr val="dk2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747000" y="308675"/>
            <a:ext cx="80307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3340" b="1"/>
              <a:t>Конкурс грантов   "Красивый мир"</a:t>
            </a:r>
            <a:endParaRPr sz="3440" b="1"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75950"/>
            <a:ext cx="2492376" cy="10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575" y="4273850"/>
            <a:ext cx="2019225" cy="8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>
            <a:spLocks noGrp="1"/>
          </p:cNvSpPr>
          <p:nvPr>
            <p:ph type="subTitle" idx="1"/>
          </p:nvPr>
        </p:nvSpPr>
        <p:spPr>
          <a:xfrm>
            <a:off x="556650" y="3304538"/>
            <a:ext cx="8030700" cy="70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2360" b="1">
                <a:latin typeface="PT Sans Narrow"/>
                <a:ea typeface="PT Sans Narrow"/>
                <a:cs typeface="PT Sans Narrow"/>
                <a:sym typeface="PT Sans Narrow"/>
              </a:rPr>
              <a:t>Реализация проекта - 6 месяцев. Сумма гранта 500 тыс. руб.</a:t>
            </a:r>
            <a:endParaRPr sz="2360" b="1"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endParaRPr sz="224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966075" y="47063"/>
            <a:ext cx="7991700" cy="10806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524">
                <a:solidFill>
                  <a:srgbClr val="38761D"/>
                </a:solidFill>
              </a:rPr>
              <a:t>«Приобретение технических средств для мониторинга, наблюдения, поиска и определения точных координат пожаров»</a:t>
            </a:r>
            <a:endParaRPr sz="3640">
              <a:solidFill>
                <a:srgbClr val="38761D"/>
              </a:solidFill>
            </a:endParaRPr>
          </a:p>
        </p:txBody>
      </p:sp>
      <p:sp>
        <p:nvSpPr>
          <p:cNvPr id="77" name="Google Shape;77;p14"/>
          <p:cNvSpPr txBox="1">
            <a:spLocks noGrp="1"/>
          </p:cNvSpPr>
          <p:nvPr>
            <p:ph type="body" idx="1"/>
          </p:nvPr>
        </p:nvSpPr>
        <p:spPr>
          <a:xfrm>
            <a:off x="179400" y="1439750"/>
            <a:ext cx="8964600" cy="28341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>
                <a:solidFill>
                  <a:srgbClr val="000000"/>
                </a:solidFill>
              </a:rPr>
              <a:t>Цель проекта - Приобретение современных технических средств для повышения эффективности природоохранной деятельности и обеспечение безопасности посетителей на территории природного парка «Иремель»: охрана природного парка от пожаров, усиление противопожарных мероприятий путем мониторинга и  соблюдения режима ООПТ, оперативный поиск  и эвакуация потерявшихся  (терпящих бедствие) туристов на тропе – сокращение финансовых и временных (человеческих) ресурсов на непредвиденные обстоятельства.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075950"/>
            <a:ext cx="2492376" cy="10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48575" y="4273850"/>
            <a:ext cx="2019225" cy="8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76050" y="3299225"/>
            <a:ext cx="8581800" cy="1080600"/>
          </a:xfrm>
          <a:prstGeom prst="rect">
            <a:avLst/>
          </a:prstGeom>
          <a:solidFill>
            <a:srgbClr val="B6D7A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911" b="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Вторая по высоте вершина Южного Урала гора Иремель – 1 582 м  над ур.м., находится на территории одноименного парка. Данная вершина привлекает тысячи туристов со всей России, </a:t>
            </a:r>
            <a:r>
              <a:rPr lang="ru" sz="1911" b="0" dirty="0" smtClean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ежегодно растет </a:t>
            </a:r>
            <a:r>
              <a:rPr lang="ru" sz="1911" b="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количество посетителей.</a:t>
            </a:r>
            <a:endParaRPr sz="1911" b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/>
          </p:nvPr>
        </p:nvSpPr>
        <p:spPr>
          <a:xfrm>
            <a:off x="966075" y="47063"/>
            <a:ext cx="7991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524">
                <a:solidFill>
                  <a:srgbClr val="38761D"/>
                </a:solidFill>
              </a:rPr>
              <a:t>«Приобретение технических средств для мониторинга, наблюдения, поиска и определения точных координат пожаров»</a:t>
            </a:r>
            <a:endParaRPr sz="3640">
              <a:solidFill>
                <a:srgbClr val="38761D"/>
              </a:solidFill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649100" cy="30075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/>
              <a:t>Последние годы участились  случаи по время восхождения на вершину Иремеля –  схождение  с маршрута и поиск потерявшихся туристов. В условиях сурового климата горного хребта  при эвакуации травмированных людей и при поиске </a:t>
            </a:r>
            <a:r>
              <a:rPr lang="ru" dirty="0" smtClean="0"/>
              <a:t>потерявшихся, терпящих бедствие  </a:t>
            </a:r>
            <a:r>
              <a:rPr lang="ru" dirty="0"/>
              <a:t>туристов жизненно важно оперативно прийти на помощь.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/>
          </p:nvPr>
        </p:nvSpPr>
        <p:spPr>
          <a:xfrm>
            <a:off x="966075" y="47063"/>
            <a:ext cx="7991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524">
                <a:solidFill>
                  <a:srgbClr val="38761D"/>
                </a:solidFill>
              </a:rPr>
              <a:t>«Приобретение технических средств для мониторинга, наблюдения, поиска и определения точных координат пожаров»</a:t>
            </a:r>
            <a:endParaRPr sz="3640">
              <a:solidFill>
                <a:srgbClr val="38761D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48575" y="4273850"/>
            <a:ext cx="2019225" cy="8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075950"/>
            <a:ext cx="2492376" cy="10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47800" y="1280075"/>
            <a:ext cx="3943800" cy="299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5290800" cy="30987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Увеличение количества посетителей влечет риск и угрозу возникновения лесных пожаров.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 В текущем и 2022 году на территории  парка были пожары площадью от  3 га до 130 га. Своевременное обнаружение возникших пожаров, а  также их предотвращение, затруднено в горной местности. 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/>
              <a:t>Причина  – отсутствие технических средств.</a:t>
            </a:r>
            <a:endParaRPr/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966075" y="47063"/>
            <a:ext cx="7991700" cy="1080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524">
                <a:solidFill>
                  <a:srgbClr val="38761D"/>
                </a:solidFill>
              </a:rPr>
              <a:t>«Приобретение технических средств для мониторинга, наблюдения, поиска и определения точных координат пожаров»</a:t>
            </a:r>
            <a:endParaRPr sz="3640">
              <a:solidFill>
                <a:srgbClr val="38761D"/>
              </a:solidFill>
            </a:endParaRPr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66" y="4075949"/>
            <a:ext cx="2492376" cy="10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56609" y="4275099"/>
            <a:ext cx="2019225" cy="86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35900" y="1280075"/>
            <a:ext cx="2348551" cy="299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311700" y="1127675"/>
            <a:ext cx="4681800" cy="31611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 smtClean="0"/>
              <a:t> </a:t>
            </a:r>
            <a:r>
              <a:rPr lang="ru" dirty="0"/>
              <a:t>П</a:t>
            </a:r>
            <a:r>
              <a:rPr lang="ru" dirty="0" smtClean="0"/>
              <a:t>ожары </a:t>
            </a:r>
            <a:r>
              <a:rPr lang="ru" dirty="0"/>
              <a:t>– прямая угроза исчезновению редких и краснокнижных представителей флоры и </a:t>
            </a:r>
            <a:r>
              <a:rPr lang="ru" dirty="0" smtClean="0"/>
              <a:t>фауны: </a:t>
            </a:r>
            <a:r>
              <a:rPr lang="ru" dirty="0"/>
              <a:t>57  растений включены в «Красную книгу Республики Башкортостан» (2001). Это число составляет четверть от всех «краснокнижных» видов Республики..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966075" y="47063"/>
            <a:ext cx="7991700" cy="10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524">
                <a:solidFill>
                  <a:srgbClr val="38761D"/>
                </a:solidFill>
              </a:rPr>
              <a:t>«Приобретение технических средств для мониторинга, наблюдения, поиска и определения точных координат пожаров»</a:t>
            </a:r>
            <a:endParaRPr sz="3640">
              <a:solidFill>
                <a:srgbClr val="38761D"/>
              </a:solidFill>
            </a:endParaRPr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1650" y="1110300"/>
            <a:ext cx="2236575" cy="317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6635" y="4075949"/>
            <a:ext cx="2492376" cy="10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53982" y="4275099"/>
            <a:ext cx="2019225" cy="8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311700" y="1299025"/>
            <a:ext cx="5203800" cy="3076800"/>
          </a:xfrm>
          <a:prstGeom prst="rect">
            <a:avLst/>
          </a:prstGeom>
          <a:solidFill>
            <a:srgbClr val="D9EAD3"/>
          </a:solidFill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dirty="0"/>
              <a:t>Спутниковый трекер и навигатор, прибор ночного видения, бинокль ночного видения и тепловизор помогут  повысить эффективность выполнения поставленных задач и решению существующих проблем. Современные технические средства позволят сократить существующие </a:t>
            </a:r>
            <a:r>
              <a:rPr lang="ru" dirty="0" smtClean="0"/>
              <a:t>непредвиденные затраты  </a:t>
            </a:r>
            <a:r>
              <a:rPr lang="ru" dirty="0"/>
              <a:t>природного парка "Иремель" на </a:t>
            </a:r>
            <a:r>
              <a:rPr lang="ru" dirty="0" smtClean="0"/>
              <a:t>поиски потерявшихся туристов, </a:t>
            </a:r>
            <a:r>
              <a:rPr lang="ru" dirty="0"/>
              <a:t>тушению пожаров и перенаправить средства на природоохранную деятельность.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966075" y="47063"/>
            <a:ext cx="7991700" cy="10806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D9EA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524">
                <a:solidFill>
                  <a:srgbClr val="38761D"/>
                </a:solidFill>
              </a:rPr>
              <a:t>«Приобретение технических средств для мониторинга, наблюдения, поиска и определения точных координат пожаров»</a:t>
            </a:r>
            <a:endParaRPr sz="3640">
              <a:solidFill>
                <a:srgbClr val="38761D"/>
              </a:solidFill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6067" y="1173400"/>
            <a:ext cx="1979557" cy="13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80775" y="1173400"/>
            <a:ext cx="1322150" cy="132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25497" y="2314486"/>
            <a:ext cx="1840714" cy="104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35625" y="2451050"/>
            <a:ext cx="1441775" cy="90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25500" y="3360350"/>
            <a:ext cx="1228725" cy="122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8166" y="4212583"/>
            <a:ext cx="2492376" cy="106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88141" y="4275099"/>
            <a:ext cx="2019225" cy="86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311700" y="1701750"/>
            <a:ext cx="8520600" cy="10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ru" sz="2771">
                <a:solidFill>
                  <a:schemeClr val="dk2"/>
                </a:solidFill>
              </a:rPr>
              <a:t>Спасибо за внимание к региональным особо охраняемым территориям Республики Башкортостан!</a:t>
            </a:r>
            <a:endParaRPr sz="3740">
              <a:solidFill>
                <a:schemeClr val="dk2"/>
              </a:solidFill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00" y="64425"/>
            <a:ext cx="897975" cy="104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448</Words>
  <PresentationFormat>Экран (16:9)</PresentationFormat>
  <Paragraphs>19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PT Sans Narrow</vt:lpstr>
      <vt:lpstr>Open Sans</vt:lpstr>
      <vt:lpstr>Tropic</vt:lpstr>
      <vt:lpstr>Номинация - «Региональное природопользование и охрана редких видов»  ГБУ Дирекция   по особо охраняемым природным территориям  Республики Башкортостан  с проектом «Приобретение технических средств для мониторинга, наблюдения, поиска и определения точных координат пожаров»</vt:lpstr>
      <vt:lpstr>«Приобретение технических средств для мониторинга, наблюдения, поиска и определения точных координат пожаров»</vt:lpstr>
      <vt:lpstr>Вторая по высоте вершина Южного Урала гора Иремель – 1 582 м  над ур.м., находится на территории одноименного парка. Данная вершина привлекает тысячи туристов со всей России, ежегодно растет количество посетителей.  </vt:lpstr>
      <vt:lpstr>«Приобретение технических средств для мониторинга, наблюдения, поиска и определения точных координат пожаров»</vt:lpstr>
      <vt:lpstr>«Приобретение технических средств для мониторинга, наблюдения, поиска и определения точных координат пожаров»</vt:lpstr>
      <vt:lpstr>«Приобретение технических средств для мониторинга, наблюдения, поиска и определения точных координат пожаров»</vt:lpstr>
      <vt:lpstr>«Приобретение технических средств для мониторинга, наблюдения, поиска и определения точных координат пожаров»</vt:lpstr>
      <vt:lpstr>Спасибо за внимание к региональным особо охраняемым территориям Республики Башкортостан!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Номинация - «Региональное природопользование и охрана редких видов»  ГБУ Дирекция   по особо охраняемым природным территориям  Республики Башкортостан  с проектом «Приобретение технических средств для мониторинга, наблюдения, поиска и определения точных координат пожаров»</dc:title>
  <cp:lastModifiedBy>Зиля</cp:lastModifiedBy>
  <cp:revision>5</cp:revision>
  <dcterms:modified xsi:type="dcterms:W3CDTF">2023-10-30T04:02:51Z</dcterms:modified>
</cp:coreProperties>
</file>