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8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8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6E4-FCD3-4836-9F95-42499CB0363E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0A58-0BA4-4BC5-AEE6-DDE45C01C5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8165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6E4-FCD3-4836-9F95-42499CB0363E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0A58-0BA4-4BC5-AEE6-DDE45C01C5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8916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6E4-FCD3-4836-9F95-42499CB0363E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0A58-0BA4-4BC5-AEE6-DDE45C01C5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9128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6E4-FCD3-4836-9F95-42499CB0363E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0A58-0BA4-4BC5-AEE6-DDE45C01C5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706258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6E4-FCD3-4836-9F95-42499CB0363E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0A58-0BA4-4BC5-AEE6-DDE45C01C5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3514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6E4-FCD3-4836-9F95-42499CB0363E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0A58-0BA4-4BC5-AEE6-DDE45C01C5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0204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6E4-FCD3-4836-9F95-42499CB0363E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0A58-0BA4-4BC5-AEE6-DDE45C01C5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7381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6E4-FCD3-4836-9F95-42499CB0363E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0A58-0BA4-4BC5-AEE6-DDE45C01C5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9799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6E4-FCD3-4836-9F95-42499CB0363E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0A58-0BA4-4BC5-AEE6-DDE45C01C5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626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6E4-FCD3-4836-9F95-42499CB0363E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0A58-0BA4-4BC5-AEE6-DDE45C01C5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884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6E4-FCD3-4836-9F95-42499CB0363E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0A58-0BA4-4BC5-AEE6-DDE45C01C5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666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6E4-FCD3-4836-9F95-42499CB0363E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0A58-0BA4-4BC5-AEE6-DDE45C01C5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537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6E4-FCD3-4836-9F95-42499CB0363E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0A58-0BA4-4BC5-AEE6-DDE45C01C5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7170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6E4-FCD3-4836-9F95-42499CB0363E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0A58-0BA4-4BC5-AEE6-DDE45C01C5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24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6E4-FCD3-4836-9F95-42499CB0363E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0A58-0BA4-4BC5-AEE6-DDE45C01C5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388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6E4-FCD3-4836-9F95-42499CB0363E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0A58-0BA4-4BC5-AEE6-DDE45C01C5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580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6E4-FCD3-4836-9F95-42499CB0363E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0A58-0BA4-4BC5-AEE6-DDE45C01C5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184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22236E4-FCD3-4836-9F95-42499CB0363E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4530A58-0BA4-4BC5-AEE6-DDE45C01C5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92316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53" y="0"/>
            <a:ext cx="10286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5" y="298265"/>
            <a:ext cx="863021" cy="14599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1412" y="696686"/>
            <a:ext cx="72896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«Северный олень Вишерского Урала»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2023г.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352" y="104503"/>
            <a:ext cx="966435" cy="11843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4218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5" y="298265"/>
            <a:ext cx="863021" cy="14599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352" y="104503"/>
            <a:ext cx="966435" cy="11843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446" y="185726"/>
            <a:ext cx="3808938" cy="64591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0194" y="364625"/>
            <a:ext cx="592895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природный заповедник «Вишерский» федерального значения 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 26 февраля 1991 года.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на крайнем северо-востоке Пермского края, в верховьях реки Вишера.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охраняемой территории – 241,2 тыс. га.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Здесь </a:t>
            </a:r>
            <a:r>
              <a:rPr lang="ru-RU" sz="2000" dirty="0"/>
              <a:t>охраняется и изучается частичка природного и историко-культурного наследия Северного Урала, во многом сохранившая свой естественный первозданный вид</a:t>
            </a:r>
            <a:r>
              <a:rPr lang="ru-RU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Здесь </a:t>
            </a:r>
            <a:r>
              <a:rPr lang="ru-RU" sz="2000" dirty="0"/>
              <a:t>охраняется дикий северный олень, </a:t>
            </a:r>
            <a:r>
              <a:rPr lang="ru-RU" sz="2000" dirty="0" smtClean="0"/>
              <a:t>внесенного </a:t>
            </a:r>
            <a:r>
              <a:rPr lang="ru-RU" sz="2000" dirty="0"/>
              <a:t>в </a:t>
            </a:r>
            <a:r>
              <a:rPr lang="ru-RU" sz="2000" dirty="0" smtClean="0"/>
              <a:t>красные книги РФ и Пермского края.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5776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45" y="130628"/>
            <a:ext cx="1206135" cy="1206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2" y="211180"/>
            <a:ext cx="863021" cy="14599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63" y="4201875"/>
            <a:ext cx="3741513" cy="21074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1783" y="941179"/>
            <a:ext cx="669689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нужна помощь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 заповеднике Вишерский проводится мониторинг состояния дикого северного оленя, внесённого в Красные книги РФ и Пермского края. На территории заповедника обитает самая южная группировка ДСО (дикого северного оленя) на Урале. Но в силу того, что площадь заповедника велика – 241 тыс. га – за сезон удаётся охватить учётами в лучшем случае 10 % территории. Научному отделу не хватает мобильности. По данным рабочей группы, популяция ДСО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Европейской части РФ находится в бедственном состоянии.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62" y="1489165"/>
            <a:ext cx="3741513" cy="24819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109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45" y="130628"/>
            <a:ext cx="1206135" cy="1206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2" y="211180"/>
            <a:ext cx="863021" cy="1459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3737" y="889365"/>
            <a:ext cx="6696891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проекта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качества мониторинга состояния популяции дикого северного оленя на территории заповедника Вишерский, а также расширение его на другие территории Вишерского Урала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 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Получить более качественные сведения о состоянии дикого северного оленя на территории заповедника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Вишерский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342900" indent="-342900"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выполнения проекта будут проводиться маршрутные учеты северных оленей в горной части заповедника на хребтах Чувал, Лиственничный,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Ишерим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Молебный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камень и по возможности на других хребтах.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63" y="1505700"/>
            <a:ext cx="3741513" cy="21074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63" y="3918856"/>
            <a:ext cx="3756952" cy="21161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229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45" y="130628"/>
            <a:ext cx="1206135" cy="1206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2" y="211180"/>
            <a:ext cx="863021" cy="1459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3406" y="1051178"/>
            <a:ext cx="66968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проекта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Фотоловушки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доказали свою эффективность, как один из методов дистанционного мониторинга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без вмешательства человека  в изучении популяций млекопитающих, в том числе и дикого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северного оленя. Существующее количество и качество приборов не позволяет проводить полноценный мониторинг в виду обширной площади охраняемой территории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справки: 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Фотоловушка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или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лесная камера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разновидность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прибора, предназначенного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съёмки без участия человека с автоматическим запуском от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датчика движения.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63" y="1336763"/>
            <a:ext cx="3756952" cy="24875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64" y="4058194"/>
            <a:ext cx="3759636" cy="24892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0091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45" y="130628"/>
            <a:ext cx="1206135" cy="1206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2" y="211180"/>
            <a:ext cx="863021" cy="1459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1783" y="473978"/>
            <a:ext cx="669689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мы делаем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Охраняем ненарушенную природную территорию </a:t>
            </a:r>
            <a:r>
              <a:rPr lang="ru-RU" sz="2000" dirty="0"/>
              <a:t>Верхней Вишеры от незаконного природопользования на землях </a:t>
            </a:r>
            <a:r>
              <a:rPr lang="ru-RU" sz="2000" dirty="0" smtClean="0"/>
              <a:t>ООПТ.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Изучаем современное состояние </a:t>
            </a:r>
            <a:r>
              <a:rPr lang="ru-RU" sz="2000" dirty="0"/>
              <a:t>и </a:t>
            </a:r>
            <a:r>
              <a:rPr lang="ru-RU" sz="2000" dirty="0" smtClean="0"/>
              <a:t>перспективы </a:t>
            </a:r>
            <a:r>
              <a:rPr lang="ru-RU" sz="2000" dirty="0"/>
              <a:t>развития ненарушенных горно-таёжных и водных экосистем особо охраняемой территории Верхней Вишеры</a:t>
            </a:r>
            <a:r>
              <a:rPr lang="ru-RU" sz="20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Проводим экологическое </a:t>
            </a:r>
            <a:r>
              <a:rPr lang="ru-RU" sz="2000" dirty="0"/>
              <a:t>просвещения населения на территории Пермского края</a:t>
            </a:r>
            <a:r>
              <a:rPr lang="ru-RU" sz="20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Развиваем </a:t>
            </a:r>
            <a:r>
              <a:rPr lang="ru-RU" sz="2000" dirty="0"/>
              <a:t>на Вишерском Урале </a:t>
            </a:r>
            <a:r>
              <a:rPr lang="ru-RU" sz="2000" dirty="0" smtClean="0"/>
              <a:t>экологический туризм.</a:t>
            </a:r>
            <a:endParaRPr lang="ru-RU" sz="2000" dirty="0"/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62" y="1593665"/>
            <a:ext cx="3756954" cy="21161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62" y="4058190"/>
            <a:ext cx="3745358" cy="21096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4234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45" y="130628"/>
            <a:ext cx="1206135" cy="1206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2" y="211180"/>
            <a:ext cx="863021" cy="1459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1783" y="508812"/>
            <a:ext cx="669689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Каких улучшений мы ждем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необходимого оборудования даст возможность ежегодно обследовать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русла рек: Вишера и её основных притоков.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позволит проводить мониторинг этого редкого вида не только на территории заповедника, но и других прилегающих территорий. Полученные данные покажут более достоверную картину по состоянию популяции. В некоторых случаях это может стать основой для принятия управленческих решений. Такая информация необходима для получения общей ежегодной оценки и прогнозирования изменений в будущем. После реализации проекта мониторинг будет проводиться только силами заповедника.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727"/>
          <a:stretch/>
        </p:blipFill>
        <p:spPr>
          <a:xfrm>
            <a:off x="8091363" y="1419577"/>
            <a:ext cx="3754139" cy="20900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63" y="3936275"/>
            <a:ext cx="3756950" cy="21161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0944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45" y="130628"/>
            <a:ext cx="1206135" cy="1206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2" y="211180"/>
            <a:ext cx="863021" cy="1459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1783" y="508812"/>
            <a:ext cx="669689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Каких улучшений мы ждем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необходимого оборудования даст возможность ежегодно обследовать до 30% горной территории: хребет Чувал, Лиственничный,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Ишерим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Молебный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камень и на других хребтах заповедника. Именно на ней сконцентрирован дикий северный олень.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позволит проводить мониторинг этого редкого вида не только на территории заповедника, но и других прилегающих территорий. Полученные данные покажут более достоверную картину по состоянию популяции. В некоторых случаях это может стать основой для принятия управленческих решений. Такая информация необходима для получения общей ежегодной оценки и прогнозирования изменений в будущем. После реализации проекта мониторинг будет проводиться только силами заповедника.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63" y="1608230"/>
            <a:ext cx="3086620" cy="21610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63" y="4241076"/>
            <a:ext cx="3123058" cy="17591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4349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730" y="423191"/>
            <a:ext cx="9212267" cy="60995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45" y="130628"/>
            <a:ext cx="1206135" cy="1206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2" y="211180"/>
            <a:ext cx="863021" cy="1459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5485" y="5516239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67095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ифель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Грифель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ифел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TM04033929[[fn=Грифель]]</Template>
  <TotalTime>110</TotalTime>
  <Words>549</Words>
  <Application>Microsoft Office PowerPoint</Application>
  <PresentationFormat>Произвольный</PresentationFormat>
  <Paragraphs>56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Грифель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Reset</dc:creator>
  <cp:lastModifiedBy>Зав.складом</cp:lastModifiedBy>
  <cp:revision>19</cp:revision>
  <dcterms:created xsi:type="dcterms:W3CDTF">2023-05-18T10:42:28Z</dcterms:created>
  <dcterms:modified xsi:type="dcterms:W3CDTF">2023-05-19T05:45:25Z</dcterms:modified>
</cp:coreProperties>
</file>