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8288000" cy="10287000"/>
  <p:notesSz cx="18288000" cy="10287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50" d="100"/>
          <a:sy n="50" d="100"/>
        </p:scale>
        <p:origin x="-946" y="-259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71600" y="3188970"/>
            <a:ext cx="15544800" cy="21602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3200" y="5760720"/>
            <a:ext cx="12801600" cy="2571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8/2/2021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550" b="0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8900" b="0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8/2/2021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550" b="0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1440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941832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8/2/2021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550" b="0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8/2/2021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8/2/2021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178419" y="3487380"/>
            <a:ext cx="11931160" cy="17227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550" b="0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957037" y="2861050"/>
            <a:ext cx="12373924" cy="40868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8900" b="0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8/2/2021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5.jpeg"/><Relationship Id="rId7" Type="http://schemas.openxmlformats.org/officeDocument/2006/relationships/image" Target="../media/image17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.jpeg"/><Relationship Id="rId5" Type="http://schemas.openxmlformats.org/officeDocument/2006/relationships/image" Target="../media/image8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8287999" cy="1028699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35560" rIns="0" bIns="0" rtlCol="0">
            <a:spAutoFit/>
          </a:bodyPr>
          <a:lstStyle/>
          <a:p>
            <a:pPr marL="12700" marR="5080" algn="ctr">
              <a:lnSpc>
                <a:spcPts val="10650"/>
              </a:lnSpc>
              <a:spcBef>
                <a:spcPts val="280"/>
              </a:spcBef>
            </a:pPr>
            <a:r>
              <a:rPr spc="135" dirty="0"/>
              <a:t>«Сохранение </a:t>
            </a:r>
            <a:r>
              <a:rPr spc="140" dirty="0"/>
              <a:t> </a:t>
            </a:r>
            <a:r>
              <a:rPr spc="90" dirty="0"/>
              <a:t>почвенного</a:t>
            </a:r>
            <a:r>
              <a:rPr spc="-409" dirty="0"/>
              <a:t> </a:t>
            </a:r>
            <a:r>
              <a:rPr spc="100" dirty="0"/>
              <a:t>покрова</a:t>
            </a:r>
            <a:r>
              <a:rPr spc="-405" dirty="0"/>
              <a:t> </a:t>
            </a:r>
            <a:r>
              <a:rPr spc="120" dirty="0"/>
              <a:t>на </a:t>
            </a:r>
            <a:r>
              <a:rPr spc="-2770" dirty="0"/>
              <a:t> </a:t>
            </a:r>
            <a:r>
              <a:rPr spc="25" dirty="0"/>
              <a:t>тропах</a:t>
            </a:r>
            <a:r>
              <a:rPr spc="-390" dirty="0"/>
              <a:t> </a:t>
            </a:r>
            <a:r>
              <a:rPr spc="20" dirty="0"/>
              <a:t>Иремеля»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8481411" y="1598393"/>
            <a:ext cx="1325245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700" spc="-355" dirty="0">
                <a:latin typeface="Arial Black"/>
                <a:cs typeface="Arial Black"/>
              </a:rPr>
              <a:t>ПРОЕКТ</a:t>
            </a:r>
            <a:endParaRPr sz="2700">
              <a:latin typeface="Arial Black"/>
              <a:cs typeface="Arial Black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517187" y="7817703"/>
            <a:ext cx="9251950" cy="613630"/>
          </a:xfrm>
          <a:prstGeom prst="rect">
            <a:avLst/>
          </a:prstGeom>
          <a:ln w="20947">
            <a:solidFill>
              <a:srgbClr val="FFFFFF"/>
            </a:solidFill>
          </a:ln>
        </p:spPr>
        <p:txBody>
          <a:bodyPr vert="horz" wrap="square" lIns="0" tIns="226695" rIns="0" bIns="0" rtlCol="0">
            <a:spAutoFit/>
          </a:bodyPr>
          <a:lstStyle/>
          <a:p>
            <a:pPr marL="1905" algn="ctr">
              <a:lnSpc>
                <a:spcPct val="100000"/>
              </a:lnSpc>
              <a:spcBef>
                <a:spcPts val="1785"/>
              </a:spcBef>
            </a:pPr>
            <a:r>
              <a:rPr sz="2500" spc="25" dirty="0">
                <a:solidFill>
                  <a:srgbClr val="FFFFFF"/>
                </a:solidFill>
                <a:latin typeface="Tahoma"/>
                <a:cs typeface="Tahoma"/>
              </a:rPr>
              <a:t>Г</a:t>
            </a:r>
            <a:r>
              <a:rPr sz="2500" spc="30" dirty="0">
                <a:solidFill>
                  <a:srgbClr val="FFFFFF"/>
                </a:solidFill>
                <a:latin typeface="Tahoma"/>
                <a:cs typeface="Tahoma"/>
              </a:rPr>
              <a:t>Б</a:t>
            </a:r>
            <a:r>
              <a:rPr sz="2500" spc="20" dirty="0">
                <a:solidFill>
                  <a:srgbClr val="FFFFFF"/>
                </a:solidFill>
                <a:latin typeface="Tahoma"/>
                <a:cs typeface="Tahoma"/>
              </a:rPr>
              <a:t>У</a:t>
            </a:r>
            <a:r>
              <a:rPr sz="2500" spc="-1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500" spc="-114" dirty="0">
                <a:solidFill>
                  <a:srgbClr val="FFFFFF"/>
                </a:solidFill>
                <a:latin typeface="Tahoma"/>
                <a:cs typeface="Tahoma"/>
              </a:rPr>
              <a:t>Д</a:t>
            </a:r>
            <a:r>
              <a:rPr sz="2500" spc="15" dirty="0">
                <a:solidFill>
                  <a:srgbClr val="FFFFFF"/>
                </a:solidFill>
                <a:latin typeface="Tahoma"/>
                <a:cs typeface="Tahoma"/>
              </a:rPr>
              <a:t>И</a:t>
            </a:r>
            <a:r>
              <a:rPr sz="2500" spc="55" dirty="0">
                <a:solidFill>
                  <a:srgbClr val="FFFFFF"/>
                </a:solidFill>
                <a:latin typeface="Tahoma"/>
                <a:cs typeface="Tahoma"/>
              </a:rPr>
              <a:t>Р</a:t>
            </a:r>
            <a:r>
              <a:rPr sz="2500" spc="-5" dirty="0">
                <a:solidFill>
                  <a:srgbClr val="FFFFFF"/>
                </a:solidFill>
                <a:latin typeface="Tahoma"/>
                <a:cs typeface="Tahoma"/>
              </a:rPr>
              <a:t>Е</a:t>
            </a:r>
            <a:r>
              <a:rPr sz="2500" spc="10" dirty="0">
                <a:solidFill>
                  <a:srgbClr val="FFFFFF"/>
                </a:solidFill>
                <a:latin typeface="Tahoma"/>
                <a:cs typeface="Tahoma"/>
              </a:rPr>
              <a:t>К</a:t>
            </a:r>
            <a:r>
              <a:rPr sz="2500" spc="-75" dirty="0">
                <a:solidFill>
                  <a:srgbClr val="FFFFFF"/>
                </a:solidFill>
                <a:latin typeface="Tahoma"/>
                <a:cs typeface="Tahoma"/>
              </a:rPr>
              <a:t>Ц</a:t>
            </a:r>
            <a:r>
              <a:rPr sz="2500" spc="15" dirty="0">
                <a:solidFill>
                  <a:srgbClr val="FFFFFF"/>
                </a:solidFill>
                <a:latin typeface="Tahoma"/>
                <a:cs typeface="Tahoma"/>
              </a:rPr>
              <a:t>И</a:t>
            </a:r>
            <a:r>
              <a:rPr sz="2500" spc="-20" dirty="0">
                <a:solidFill>
                  <a:srgbClr val="FFFFFF"/>
                </a:solidFill>
                <a:latin typeface="Tahoma"/>
                <a:cs typeface="Tahoma"/>
              </a:rPr>
              <a:t>Я</a:t>
            </a:r>
            <a:r>
              <a:rPr sz="2500" spc="-1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500" spc="-75">
                <a:solidFill>
                  <a:srgbClr val="FFFFFF"/>
                </a:solidFill>
                <a:latin typeface="Tahoma"/>
                <a:cs typeface="Tahoma"/>
              </a:rPr>
              <a:t>П</a:t>
            </a:r>
            <a:r>
              <a:rPr sz="2500" spc="-105">
                <a:solidFill>
                  <a:srgbClr val="FFFFFF"/>
                </a:solidFill>
                <a:latin typeface="Tahoma"/>
                <a:cs typeface="Tahoma"/>
              </a:rPr>
              <a:t>О</a:t>
            </a:r>
            <a:r>
              <a:rPr sz="2500" spc="-11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500" spc="-110" smtClean="0">
                <a:solidFill>
                  <a:srgbClr val="FFFFFF"/>
                </a:solidFill>
                <a:latin typeface="Tahoma"/>
                <a:cs typeface="Tahoma"/>
              </a:rPr>
              <a:t>ОО</a:t>
            </a:r>
            <a:r>
              <a:rPr sz="2500" spc="-75" smtClean="0">
                <a:solidFill>
                  <a:srgbClr val="FFFFFF"/>
                </a:solidFill>
                <a:latin typeface="Tahoma"/>
                <a:cs typeface="Tahoma"/>
              </a:rPr>
              <a:t>П</a:t>
            </a:r>
            <a:r>
              <a:rPr sz="2500" spc="-15" smtClean="0">
                <a:solidFill>
                  <a:srgbClr val="FFFFFF"/>
                </a:solidFill>
                <a:latin typeface="Tahoma"/>
                <a:cs typeface="Tahoma"/>
              </a:rPr>
              <a:t>Т</a:t>
            </a:r>
            <a:r>
              <a:rPr sz="2500" spc="-11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500" spc="55" dirty="0">
                <a:solidFill>
                  <a:srgbClr val="FFFFFF"/>
                </a:solidFill>
                <a:latin typeface="Tahoma"/>
                <a:cs typeface="Tahoma"/>
              </a:rPr>
              <a:t>Р</a:t>
            </a:r>
            <a:r>
              <a:rPr sz="2500" spc="35" dirty="0">
                <a:solidFill>
                  <a:srgbClr val="FFFFFF"/>
                </a:solidFill>
                <a:latin typeface="Tahoma"/>
                <a:cs typeface="Tahoma"/>
              </a:rPr>
              <a:t>Б</a:t>
            </a:r>
            <a:endParaRPr sz="2500">
              <a:latin typeface="Tahoma"/>
              <a:cs typeface="Tahom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5"/>
            <a:ext cx="18287999" cy="10286993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569085" marR="5080" indent="-1557020">
              <a:lnSpc>
                <a:spcPct val="100200"/>
              </a:lnSpc>
              <a:spcBef>
                <a:spcPts val="110"/>
              </a:spcBef>
            </a:pPr>
            <a:r>
              <a:rPr spc="5" dirty="0"/>
              <a:t>«Лучше</a:t>
            </a:r>
            <a:r>
              <a:rPr spc="-240" dirty="0"/>
              <a:t> </a:t>
            </a:r>
            <a:r>
              <a:rPr spc="114" dirty="0"/>
              <a:t>гор</a:t>
            </a:r>
            <a:r>
              <a:rPr spc="-235" dirty="0"/>
              <a:t> </a:t>
            </a:r>
            <a:r>
              <a:rPr spc="15" dirty="0"/>
              <a:t>могут</a:t>
            </a:r>
            <a:r>
              <a:rPr spc="-240" dirty="0"/>
              <a:t> </a:t>
            </a:r>
            <a:r>
              <a:rPr spc="-80" dirty="0"/>
              <a:t>быть</a:t>
            </a:r>
            <a:r>
              <a:rPr spc="-235" dirty="0"/>
              <a:t> </a:t>
            </a:r>
            <a:r>
              <a:rPr spc="-40" dirty="0"/>
              <a:t>только</a:t>
            </a:r>
            <a:r>
              <a:rPr spc="-240" dirty="0"/>
              <a:t> </a:t>
            </a:r>
            <a:r>
              <a:rPr spc="35" dirty="0"/>
              <a:t>горы, </a:t>
            </a:r>
            <a:r>
              <a:rPr spc="-1720" dirty="0"/>
              <a:t> </a:t>
            </a:r>
            <a:r>
              <a:rPr spc="85" dirty="0"/>
              <a:t>на</a:t>
            </a:r>
            <a:r>
              <a:rPr spc="-235" dirty="0"/>
              <a:t> </a:t>
            </a:r>
            <a:r>
              <a:rPr spc="15" dirty="0"/>
              <a:t>которых</a:t>
            </a:r>
            <a:r>
              <a:rPr spc="-229" dirty="0"/>
              <a:t> </a:t>
            </a:r>
            <a:r>
              <a:rPr spc="60" dirty="0"/>
              <a:t>еще</a:t>
            </a:r>
            <a:r>
              <a:rPr spc="-235" dirty="0"/>
              <a:t> </a:t>
            </a:r>
            <a:r>
              <a:rPr spc="60" dirty="0"/>
              <a:t>не</a:t>
            </a:r>
            <a:r>
              <a:rPr spc="-229" dirty="0"/>
              <a:t> </a:t>
            </a:r>
            <a:r>
              <a:rPr spc="25" dirty="0"/>
              <a:t>бывал»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034726" y="6341824"/>
            <a:ext cx="6218555" cy="639919"/>
          </a:xfrm>
          <a:prstGeom prst="rect">
            <a:avLst/>
          </a:prstGeom>
          <a:ln w="20952">
            <a:solidFill>
              <a:srgbClr val="FFFFFF"/>
            </a:solidFill>
          </a:ln>
        </p:spPr>
        <p:txBody>
          <a:bodyPr vert="horz" wrap="square" lIns="0" tIns="20701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630"/>
              </a:spcBef>
            </a:pPr>
            <a:r>
              <a:rPr sz="2800" spc="260" dirty="0">
                <a:solidFill>
                  <a:srgbClr val="FFFFFF"/>
                </a:solidFill>
                <a:latin typeface="Arial Black"/>
                <a:cs typeface="Arial Black"/>
              </a:rPr>
              <a:t>©</a:t>
            </a:r>
            <a:r>
              <a:rPr sz="2800" spc="-22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2800" spc="-430" dirty="0">
                <a:solidFill>
                  <a:srgbClr val="FFFFFF"/>
                </a:solidFill>
                <a:latin typeface="Arial Black"/>
                <a:cs typeface="Arial Black"/>
              </a:rPr>
              <a:t>В</a:t>
            </a:r>
            <a:r>
              <a:rPr sz="2800" spc="-155">
                <a:solidFill>
                  <a:srgbClr val="FFFFFF"/>
                </a:solidFill>
                <a:latin typeface="Arial Black"/>
                <a:cs typeface="Arial Black"/>
              </a:rPr>
              <a:t>.</a:t>
            </a:r>
            <a:r>
              <a:rPr sz="2800" spc="-225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2800" spc="-430" smtClean="0">
                <a:solidFill>
                  <a:srgbClr val="FFFFFF"/>
                </a:solidFill>
                <a:latin typeface="Arial Black"/>
                <a:cs typeface="Arial Black"/>
              </a:rPr>
              <a:t>В</a:t>
            </a:r>
            <a:r>
              <a:rPr sz="2800" spc="-505" smtClean="0">
                <a:solidFill>
                  <a:srgbClr val="FFFFFF"/>
                </a:solidFill>
                <a:latin typeface="Arial Black"/>
                <a:cs typeface="Arial Black"/>
              </a:rPr>
              <a:t>ы</a:t>
            </a:r>
            <a:r>
              <a:rPr sz="2800" spc="-450" smtClean="0">
                <a:solidFill>
                  <a:srgbClr val="FFFFFF"/>
                </a:solidFill>
                <a:latin typeface="Arial Black"/>
                <a:cs typeface="Arial Black"/>
              </a:rPr>
              <a:t>с</a:t>
            </a:r>
            <a:r>
              <a:rPr sz="2800" spc="-270" smtClean="0">
                <a:solidFill>
                  <a:srgbClr val="FFFFFF"/>
                </a:solidFill>
                <a:latin typeface="Arial Black"/>
                <a:cs typeface="Arial Black"/>
              </a:rPr>
              <a:t>о</a:t>
            </a:r>
            <a:r>
              <a:rPr sz="2800" spc="-275" smtClean="0">
                <a:solidFill>
                  <a:srgbClr val="FFFFFF"/>
                </a:solidFill>
                <a:latin typeface="Arial Black"/>
                <a:cs typeface="Arial Black"/>
              </a:rPr>
              <a:t>ц</a:t>
            </a:r>
            <a:r>
              <a:rPr sz="2800" spc="-365" smtClean="0">
                <a:solidFill>
                  <a:srgbClr val="FFFFFF"/>
                </a:solidFill>
                <a:latin typeface="Arial Black"/>
                <a:cs typeface="Arial Black"/>
              </a:rPr>
              <a:t>к</a:t>
            </a:r>
            <a:r>
              <a:rPr sz="2800" spc="-340" smtClean="0">
                <a:solidFill>
                  <a:srgbClr val="FFFFFF"/>
                </a:solidFill>
                <a:latin typeface="Arial Black"/>
                <a:cs typeface="Arial Black"/>
              </a:rPr>
              <a:t>и</a:t>
            </a:r>
            <a:r>
              <a:rPr sz="2800" spc="-335" smtClean="0">
                <a:solidFill>
                  <a:srgbClr val="FFFFFF"/>
                </a:solidFill>
                <a:latin typeface="Arial Black"/>
                <a:cs typeface="Arial Black"/>
              </a:rPr>
              <a:t>й</a:t>
            </a:r>
            <a:endParaRPr sz="2800">
              <a:latin typeface="Arial Black"/>
              <a:cs typeface="Arial Blac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3638550"/>
            <a:ext cx="18287999" cy="6648449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4325600" y="571500"/>
            <a:ext cx="3238499" cy="1190624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191000" y="2324100"/>
            <a:ext cx="9883140" cy="92201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5850" spc="55" dirty="0">
                <a:solidFill>
                  <a:srgbClr val="285381"/>
                </a:solidFill>
              </a:rPr>
              <a:t>Природный</a:t>
            </a:r>
            <a:r>
              <a:rPr sz="5850" spc="-280" dirty="0">
                <a:solidFill>
                  <a:srgbClr val="285381"/>
                </a:solidFill>
              </a:rPr>
              <a:t> </a:t>
            </a:r>
            <a:r>
              <a:rPr sz="5850" spc="55" dirty="0">
                <a:solidFill>
                  <a:srgbClr val="285381"/>
                </a:solidFill>
              </a:rPr>
              <a:t>парк</a:t>
            </a:r>
            <a:r>
              <a:rPr sz="5850" spc="-275" dirty="0">
                <a:solidFill>
                  <a:srgbClr val="285381"/>
                </a:solidFill>
              </a:rPr>
              <a:t> </a:t>
            </a:r>
            <a:r>
              <a:rPr sz="5850" spc="40" dirty="0">
                <a:solidFill>
                  <a:srgbClr val="285381"/>
                </a:solidFill>
              </a:rPr>
              <a:t>«Иремель»</a:t>
            </a:r>
            <a:endParaRPr sz="5850"/>
          </a:p>
        </p:txBody>
      </p:sp>
      <p:sp>
        <p:nvSpPr>
          <p:cNvPr id="5" name="object 5"/>
          <p:cNvSpPr txBox="1"/>
          <p:nvPr/>
        </p:nvSpPr>
        <p:spPr>
          <a:xfrm>
            <a:off x="1016000" y="4143067"/>
            <a:ext cx="15259685" cy="39687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6599"/>
              </a:lnSpc>
              <a:spcBef>
                <a:spcPts val="95"/>
              </a:spcBef>
              <a:tabLst>
                <a:tab pos="9679940" algn="l"/>
              </a:tabLst>
            </a:pPr>
            <a:r>
              <a:rPr sz="3700" spc="40" dirty="0">
                <a:solidFill>
                  <a:srgbClr val="FFFFFF"/>
                </a:solidFill>
                <a:latin typeface="Tahoma"/>
                <a:cs typeface="Tahoma"/>
              </a:rPr>
              <a:t>Среди </a:t>
            </a:r>
            <a:r>
              <a:rPr sz="3700" spc="25" dirty="0">
                <a:solidFill>
                  <a:srgbClr val="FFFFFF"/>
                </a:solidFill>
                <a:latin typeface="Tahoma"/>
                <a:cs typeface="Tahoma"/>
              </a:rPr>
              <a:t>могущественных </a:t>
            </a:r>
            <a:r>
              <a:rPr sz="3700" spc="65" dirty="0">
                <a:solidFill>
                  <a:srgbClr val="FFFFFF"/>
                </a:solidFill>
                <a:latin typeface="Tahoma"/>
                <a:cs typeface="Tahoma"/>
              </a:rPr>
              <a:t>и </a:t>
            </a:r>
            <a:r>
              <a:rPr sz="3700" dirty="0">
                <a:solidFill>
                  <a:srgbClr val="FFFFFF"/>
                </a:solidFill>
                <a:latin typeface="Tahoma"/>
                <a:cs typeface="Tahoma"/>
              </a:rPr>
              <a:t>великих </a:t>
            </a:r>
            <a:r>
              <a:rPr sz="3700" spc="10" dirty="0">
                <a:solidFill>
                  <a:srgbClr val="FFFFFF"/>
                </a:solidFill>
                <a:latin typeface="Tahoma"/>
                <a:cs typeface="Tahoma"/>
              </a:rPr>
              <a:t>Уральских </a:t>
            </a:r>
            <a:r>
              <a:rPr sz="3700" spc="65" dirty="0">
                <a:solidFill>
                  <a:srgbClr val="FFFFFF"/>
                </a:solidFill>
                <a:latin typeface="Tahoma"/>
                <a:cs typeface="Tahoma"/>
              </a:rPr>
              <a:t>гор </a:t>
            </a:r>
            <a:r>
              <a:rPr sz="3700" spc="5" dirty="0">
                <a:solidFill>
                  <a:srgbClr val="FFFFFF"/>
                </a:solidFill>
                <a:latin typeface="Tahoma"/>
                <a:cs typeface="Tahoma"/>
              </a:rPr>
              <a:t>присутствует </a:t>
            </a:r>
            <a:r>
              <a:rPr sz="3700" spc="20" dirty="0">
                <a:solidFill>
                  <a:srgbClr val="FFFFFF"/>
                </a:solidFill>
                <a:latin typeface="Tahoma"/>
                <a:cs typeface="Tahoma"/>
              </a:rPr>
              <a:t>гора, </a:t>
            </a:r>
            <a:r>
              <a:rPr sz="3700" spc="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700" dirty="0">
                <a:solidFill>
                  <a:srgbClr val="FFFFFF"/>
                </a:solidFill>
                <a:latin typeface="Tahoma"/>
                <a:cs typeface="Tahoma"/>
              </a:rPr>
              <a:t>которая </a:t>
            </a:r>
            <a:r>
              <a:rPr sz="3700" spc="-10" dirty="0">
                <a:solidFill>
                  <a:srgbClr val="FFFFFF"/>
                </a:solidFill>
                <a:latin typeface="Tahoma"/>
                <a:cs typeface="Tahoma"/>
              </a:rPr>
              <a:t>считается </a:t>
            </a:r>
            <a:r>
              <a:rPr sz="3700" spc="55" dirty="0">
                <a:solidFill>
                  <a:srgbClr val="FFFFFF"/>
                </a:solidFill>
                <a:latin typeface="Tahoma"/>
                <a:cs typeface="Tahoma"/>
              </a:rPr>
              <a:t>особенной </a:t>
            </a:r>
            <a:r>
              <a:rPr sz="3700" spc="40" dirty="0">
                <a:solidFill>
                  <a:srgbClr val="FFFFFF"/>
                </a:solidFill>
                <a:latin typeface="Tahoma"/>
                <a:cs typeface="Tahoma"/>
              </a:rPr>
              <a:t>среди </a:t>
            </a:r>
            <a:r>
              <a:rPr sz="3700" spc="5" dirty="0">
                <a:solidFill>
                  <a:srgbClr val="FFFFFF"/>
                </a:solidFill>
                <a:latin typeface="Tahoma"/>
                <a:cs typeface="Tahoma"/>
              </a:rPr>
              <a:t>местных </a:t>
            </a:r>
            <a:r>
              <a:rPr sz="3700" spc="-35" dirty="0">
                <a:solidFill>
                  <a:srgbClr val="FFFFFF"/>
                </a:solidFill>
                <a:latin typeface="Tahoma"/>
                <a:cs typeface="Tahoma"/>
              </a:rPr>
              <a:t>жителей. </a:t>
            </a:r>
            <a:r>
              <a:rPr sz="3700" spc="30" dirty="0">
                <a:solidFill>
                  <a:srgbClr val="FFFFFF"/>
                </a:solidFill>
                <a:latin typeface="Tahoma"/>
                <a:cs typeface="Tahoma"/>
              </a:rPr>
              <a:t>Башкиры </a:t>
            </a:r>
            <a:r>
              <a:rPr sz="3700" spc="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700" spc="5" dirty="0">
                <a:solidFill>
                  <a:srgbClr val="FFFFFF"/>
                </a:solidFill>
                <a:latin typeface="Tahoma"/>
                <a:cs typeface="Tahoma"/>
              </a:rPr>
              <a:t>называют</a:t>
            </a:r>
            <a:r>
              <a:rPr sz="3700" spc="-1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700" spc="-5" dirty="0">
                <a:solidFill>
                  <a:srgbClr val="FFFFFF"/>
                </a:solidFill>
                <a:latin typeface="Tahoma"/>
                <a:cs typeface="Tahoma"/>
              </a:rPr>
              <a:t>эту</a:t>
            </a:r>
            <a:r>
              <a:rPr sz="3700" spc="-1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700" spc="55" dirty="0">
                <a:solidFill>
                  <a:srgbClr val="FFFFFF"/>
                </a:solidFill>
                <a:latin typeface="Tahoma"/>
                <a:cs typeface="Tahoma"/>
              </a:rPr>
              <a:t>гору</a:t>
            </a:r>
            <a:r>
              <a:rPr sz="3700" spc="-1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700" spc="45" dirty="0">
                <a:solidFill>
                  <a:srgbClr val="FFFFFF"/>
                </a:solidFill>
                <a:latin typeface="Tahoma"/>
                <a:cs typeface="Tahoma"/>
              </a:rPr>
              <a:t>«Священный</a:t>
            </a:r>
            <a:r>
              <a:rPr sz="3700" spc="-1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700" spc="-15" dirty="0">
                <a:solidFill>
                  <a:srgbClr val="FFFFFF"/>
                </a:solidFill>
                <a:latin typeface="Tahoma"/>
                <a:cs typeface="Tahoma"/>
              </a:rPr>
              <a:t>Иремель».	</a:t>
            </a:r>
            <a:r>
              <a:rPr sz="3700" spc="45" dirty="0">
                <a:solidFill>
                  <a:srgbClr val="FFFFFF"/>
                </a:solidFill>
                <a:latin typeface="Tahoma"/>
                <a:cs typeface="Tahoma"/>
              </a:rPr>
              <a:t>Красивейшие </a:t>
            </a:r>
            <a:r>
              <a:rPr sz="3700" spc="15" dirty="0">
                <a:solidFill>
                  <a:srgbClr val="FFFFFF"/>
                </a:solidFill>
                <a:latin typeface="Tahoma"/>
                <a:cs typeface="Tahoma"/>
              </a:rPr>
              <a:t>восходы, </a:t>
            </a:r>
            <a:r>
              <a:rPr sz="3700" spc="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700" spc="35" dirty="0">
                <a:solidFill>
                  <a:srgbClr val="FFFFFF"/>
                </a:solidFill>
                <a:latin typeface="Tahoma"/>
                <a:cs typeface="Tahoma"/>
              </a:rPr>
              <a:t>неописуемые </a:t>
            </a:r>
            <a:r>
              <a:rPr sz="3700" spc="30" dirty="0">
                <a:solidFill>
                  <a:srgbClr val="FFFFFF"/>
                </a:solidFill>
                <a:latin typeface="Tahoma"/>
                <a:cs typeface="Tahoma"/>
              </a:rPr>
              <a:t>пейзажи </a:t>
            </a:r>
            <a:r>
              <a:rPr sz="3700" spc="65" dirty="0">
                <a:solidFill>
                  <a:srgbClr val="FFFFFF"/>
                </a:solidFill>
                <a:latin typeface="Tahoma"/>
                <a:cs typeface="Tahoma"/>
              </a:rPr>
              <a:t>и </a:t>
            </a:r>
            <a:r>
              <a:rPr sz="3700" spc="5" dirty="0">
                <a:solidFill>
                  <a:srgbClr val="FFFFFF"/>
                </a:solidFill>
                <a:latin typeface="Tahoma"/>
                <a:cs typeface="Tahoma"/>
              </a:rPr>
              <a:t>легендарные </a:t>
            </a:r>
            <a:r>
              <a:rPr sz="3700" spc="25" dirty="0">
                <a:solidFill>
                  <a:srgbClr val="FFFFFF"/>
                </a:solidFill>
                <a:latin typeface="Tahoma"/>
                <a:cs typeface="Tahoma"/>
              </a:rPr>
              <a:t>истории, </a:t>
            </a:r>
            <a:r>
              <a:rPr sz="3700" dirty="0">
                <a:solidFill>
                  <a:srgbClr val="FFFFFF"/>
                </a:solidFill>
                <a:latin typeface="Tahoma"/>
                <a:cs typeface="Tahoma"/>
              </a:rPr>
              <a:t>которые </a:t>
            </a:r>
            <a:r>
              <a:rPr sz="3700" spc="5" dirty="0">
                <a:solidFill>
                  <a:srgbClr val="FFFFFF"/>
                </a:solidFill>
                <a:latin typeface="Tahoma"/>
                <a:cs typeface="Tahoma"/>
              </a:rPr>
              <a:t> формировались</a:t>
            </a:r>
            <a:r>
              <a:rPr sz="3700" spc="-1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700" spc="15" dirty="0">
                <a:solidFill>
                  <a:srgbClr val="FFFFFF"/>
                </a:solidFill>
                <a:latin typeface="Tahoma"/>
                <a:cs typeface="Tahoma"/>
              </a:rPr>
              <a:t>веками</a:t>
            </a:r>
            <a:r>
              <a:rPr sz="3700" spc="-1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700" spc="10" dirty="0">
                <a:solidFill>
                  <a:srgbClr val="FFFFFF"/>
                </a:solidFill>
                <a:latin typeface="Tahoma"/>
                <a:cs typeface="Tahoma"/>
              </a:rPr>
              <a:t>местными</a:t>
            </a:r>
            <a:r>
              <a:rPr sz="3700" spc="-1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700" spc="-5" dirty="0">
                <a:solidFill>
                  <a:srgbClr val="FFFFFF"/>
                </a:solidFill>
                <a:latin typeface="Tahoma"/>
                <a:cs typeface="Tahoma"/>
              </a:rPr>
              <a:t>жителями-</a:t>
            </a:r>
            <a:r>
              <a:rPr sz="3700" spc="-1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700" spc="60" dirty="0">
                <a:solidFill>
                  <a:srgbClr val="FFFFFF"/>
                </a:solidFill>
                <a:latin typeface="Tahoma"/>
                <a:cs typeface="Tahoma"/>
              </a:rPr>
              <a:t>всё</a:t>
            </a:r>
            <a:r>
              <a:rPr sz="3700" spc="-1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700" spc="10" dirty="0">
                <a:solidFill>
                  <a:srgbClr val="FFFFFF"/>
                </a:solidFill>
                <a:latin typeface="Tahoma"/>
                <a:cs typeface="Tahoma"/>
              </a:rPr>
              <a:t>это</a:t>
            </a:r>
            <a:r>
              <a:rPr sz="3700" spc="-1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700" spc="45" dirty="0">
                <a:solidFill>
                  <a:srgbClr val="FFFFFF"/>
                </a:solidFill>
                <a:latin typeface="Tahoma"/>
                <a:cs typeface="Tahoma"/>
              </a:rPr>
              <a:t>на</a:t>
            </a:r>
            <a:r>
              <a:rPr sz="3700" spc="-1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700" spc="35" dirty="0">
                <a:solidFill>
                  <a:srgbClr val="FFFFFF"/>
                </a:solidFill>
                <a:latin typeface="Tahoma"/>
                <a:cs typeface="Tahoma"/>
              </a:rPr>
              <a:t>сегодняшний </a:t>
            </a:r>
            <a:r>
              <a:rPr sz="3700" spc="-11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700" spc="-25" dirty="0">
                <a:solidFill>
                  <a:srgbClr val="FFFFFF"/>
                </a:solidFill>
                <a:latin typeface="Tahoma"/>
                <a:cs typeface="Tahoma"/>
              </a:rPr>
              <a:t>день</a:t>
            </a:r>
            <a:r>
              <a:rPr sz="3700" spc="-1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700" spc="-10" dirty="0">
                <a:solidFill>
                  <a:srgbClr val="FFFFFF"/>
                </a:solidFill>
                <a:latin typeface="Tahoma"/>
                <a:cs typeface="Tahoma"/>
              </a:rPr>
              <a:t>привлекает</a:t>
            </a:r>
            <a:r>
              <a:rPr sz="3700" spc="-1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700" spc="10" dirty="0">
                <a:solidFill>
                  <a:srgbClr val="FFFFFF"/>
                </a:solidFill>
                <a:latin typeface="Tahoma"/>
                <a:cs typeface="Tahoma"/>
              </a:rPr>
              <a:t>туристов</a:t>
            </a:r>
            <a:r>
              <a:rPr sz="3700" spc="-1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700" spc="65" dirty="0">
                <a:solidFill>
                  <a:srgbClr val="FFFFFF"/>
                </a:solidFill>
                <a:latin typeface="Tahoma"/>
                <a:cs typeface="Tahoma"/>
              </a:rPr>
              <a:t>своей</a:t>
            </a:r>
            <a:r>
              <a:rPr sz="3700" spc="-1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700" spc="30" dirty="0">
                <a:solidFill>
                  <a:srgbClr val="FFFFFF"/>
                </a:solidFill>
                <a:latin typeface="Tahoma"/>
                <a:cs typeface="Tahoma"/>
              </a:rPr>
              <a:t>красотой</a:t>
            </a:r>
            <a:r>
              <a:rPr sz="3700" spc="-1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700" spc="65" dirty="0">
                <a:solidFill>
                  <a:srgbClr val="FFFFFF"/>
                </a:solidFill>
                <a:latin typeface="Tahoma"/>
                <a:cs typeface="Tahoma"/>
              </a:rPr>
              <a:t>и</a:t>
            </a:r>
            <a:r>
              <a:rPr sz="3700" spc="-1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700" spc="-5" dirty="0">
                <a:solidFill>
                  <a:srgbClr val="FFFFFF"/>
                </a:solidFill>
                <a:latin typeface="Tahoma"/>
                <a:cs typeface="Tahoma"/>
              </a:rPr>
              <a:t>загадочностью.</a:t>
            </a:r>
            <a:endParaRPr sz="3700">
              <a:latin typeface="Tahoma"/>
              <a:cs typeface="Tahoma"/>
            </a:endParaRPr>
          </a:p>
        </p:txBody>
      </p: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858000" y="419100"/>
            <a:ext cx="4918882" cy="1411431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33400" y="419100"/>
            <a:ext cx="3695699" cy="14477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9144001" y="0"/>
            <a:ext cx="9143999" cy="10284057"/>
            <a:chOff x="9144001" y="0"/>
            <a:chExt cx="9143999" cy="10284057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144001" y="0"/>
              <a:ext cx="9143999" cy="10284057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9601200" y="723900"/>
              <a:ext cx="0" cy="2028825"/>
            </a:xfrm>
            <a:custGeom>
              <a:avLst/>
              <a:gdLst/>
              <a:ahLst/>
              <a:cxnLst/>
              <a:rect l="l" t="t" r="r" b="b"/>
              <a:pathLst>
                <a:path h="2028825">
                  <a:moveTo>
                    <a:pt x="0" y="0"/>
                  </a:moveTo>
                  <a:lnTo>
                    <a:pt x="0" y="2028479"/>
                  </a:lnTo>
                </a:path>
              </a:pathLst>
            </a:custGeom>
            <a:ln w="95342">
              <a:solidFill>
                <a:srgbClr val="7DD9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9448800" y="2781300"/>
              <a:ext cx="285750" cy="286385"/>
            </a:xfrm>
            <a:custGeom>
              <a:avLst/>
              <a:gdLst/>
              <a:ahLst/>
              <a:cxnLst/>
              <a:rect l="l" t="t" r="r" b="b"/>
              <a:pathLst>
                <a:path w="285750" h="286385">
                  <a:moveTo>
                    <a:pt x="142874" y="286027"/>
                  </a:moveTo>
                  <a:lnTo>
                    <a:pt x="101400" y="279870"/>
                  </a:lnTo>
                  <a:lnTo>
                    <a:pt x="63497" y="261925"/>
                  </a:lnTo>
                  <a:lnTo>
                    <a:pt x="32429" y="233741"/>
                  </a:lnTo>
                  <a:lnTo>
                    <a:pt x="10875" y="197742"/>
                  </a:lnTo>
                  <a:lnTo>
                    <a:pt x="686" y="157031"/>
                  </a:lnTo>
                  <a:lnTo>
                    <a:pt x="0" y="143013"/>
                  </a:lnTo>
                  <a:lnTo>
                    <a:pt x="171" y="135987"/>
                  </a:lnTo>
                  <a:lnTo>
                    <a:pt x="8348" y="94841"/>
                  </a:lnTo>
                  <a:lnTo>
                    <a:pt x="28121" y="57813"/>
                  </a:lnTo>
                  <a:lnTo>
                    <a:pt x="57757" y="28148"/>
                  </a:lnTo>
                  <a:lnTo>
                    <a:pt x="94749" y="8356"/>
                  </a:lnTo>
                  <a:lnTo>
                    <a:pt x="135855" y="171"/>
                  </a:lnTo>
                  <a:lnTo>
                    <a:pt x="142874" y="0"/>
                  </a:lnTo>
                  <a:lnTo>
                    <a:pt x="149894" y="171"/>
                  </a:lnTo>
                  <a:lnTo>
                    <a:pt x="191000" y="8356"/>
                  </a:lnTo>
                  <a:lnTo>
                    <a:pt x="227992" y="28148"/>
                  </a:lnTo>
                  <a:lnTo>
                    <a:pt x="257628" y="57813"/>
                  </a:lnTo>
                  <a:lnTo>
                    <a:pt x="277401" y="94841"/>
                  </a:lnTo>
                  <a:lnTo>
                    <a:pt x="285578" y="135987"/>
                  </a:lnTo>
                  <a:lnTo>
                    <a:pt x="285749" y="143013"/>
                  </a:lnTo>
                  <a:lnTo>
                    <a:pt x="285578" y="150039"/>
                  </a:lnTo>
                  <a:lnTo>
                    <a:pt x="277401" y="191185"/>
                  </a:lnTo>
                  <a:lnTo>
                    <a:pt x="257628" y="228214"/>
                  </a:lnTo>
                  <a:lnTo>
                    <a:pt x="227992" y="257878"/>
                  </a:lnTo>
                  <a:lnTo>
                    <a:pt x="191000" y="277670"/>
                  </a:lnTo>
                  <a:lnTo>
                    <a:pt x="149894" y="285855"/>
                  </a:lnTo>
                  <a:lnTo>
                    <a:pt x="142874" y="286027"/>
                  </a:lnTo>
                  <a:close/>
                </a:path>
              </a:pathLst>
            </a:custGeom>
            <a:ln w="95296">
              <a:solidFill>
                <a:srgbClr val="7DD9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9557689" y="740024"/>
              <a:ext cx="3305810" cy="0"/>
            </a:xfrm>
            <a:custGeom>
              <a:avLst/>
              <a:gdLst/>
              <a:ahLst/>
              <a:cxnLst/>
              <a:rect l="l" t="t" r="r" b="b"/>
              <a:pathLst>
                <a:path w="3305809">
                  <a:moveTo>
                    <a:pt x="0" y="0"/>
                  </a:moveTo>
                  <a:lnTo>
                    <a:pt x="3305701" y="0"/>
                  </a:lnTo>
                </a:path>
              </a:pathLst>
            </a:custGeom>
            <a:ln w="95249">
              <a:solidFill>
                <a:srgbClr val="7DD9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2877800" y="571500"/>
              <a:ext cx="285750" cy="285750"/>
            </a:xfrm>
            <a:custGeom>
              <a:avLst/>
              <a:gdLst/>
              <a:ahLst/>
              <a:cxnLst/>
              <a:rect l="l" t="t" r="r" b="b"/>
              <a:pathLst>
                <a:path w="285750" h="285750">
                  <a:moveTo>
                    <a:pt x="285476" y="142874"/>
                  </a:moveTo>
                  <a:lnTo>
                    <a:pt x="279332" y="184349"/>
                  </a:lnTo>
                  <a:lnTo>
                    <a:pt x="261421" y="222252"/>
                  </a:lnTo>
                  <a:lnTo>
                    <a:pt x="233291" y="253320"/>
                  </a:lnTo>
                  <a:lnTo>
                    <a:pt x="197362" y="274874"/>
                  </a:lnTo>
                  <a:lnTo>
                    <a:pt x="156729" y="285063"/>
                  </a:lnTo>
                  <a:lnTo>
                    <a:pt x="142738" y="285749"/>
                  </a:lnTo>
                  <a:lnTo>
                    <a:pt x="135726" y="285578"/>
                  </a:lnTo>
                  <a:lnTo>
                    <a:pt x="94659" y="277401"/>
                  </a:lnTo>
                  <a:lnTo>
                    <a:pt x="57701" y="257628"/>
                  </a:lnTo>
                  <a:lnTo>
                    <a:pt x="28094" y="227992"/>
                  </a:lnTo>
                  <a:lnTo>
                    <a:pt x="8340" y="191000"/>
                  </a:lnTo>
                  <a:lnTo>
                    <a:pt x="171" y="149894"/>
                  </a:lnTo>
                  <a:lnTo>
                    <a:pt x="0" y="142874"/>
                  </a:lnTo>
                  <a:lnTo>
                    <a:pt x="171" y="135855"/>
                  </a:lnTo>
                  <a:lnTo>
                    <a:pt x="8340" y="94749"/>
                  </a:lnTo>
                  <a:lnTo>
                    <a:pt x="28094" y="57757"/>
                  </a:lnTo>
                  <a:lnTo>
                    <a:pt x="57701" y="28121"/>
                  </a:lnTo>
                  <a:lnTo>
                    <a:pt x="94659" y="8348"/>
                  </a:lnTo>
                  <a:lnTo>
                    <a:pt x="135726" y="171"/>
                  </a:lnTo>
                  <a:lnTo>
                    <a:pt x="142738" y="0"/>
                  </a:lnTo>
                  <a:lnTo>
                    <a:pt x="149750" y="171"/>
                  </a:lnTo>
                  <a:lnTo>
                    <a:pt x="190817" y="8348"/>
                  </a:lnTo>
                  <a:lnTo>
                    <a:pt x="227775" y="28121"/>
                  </a:lnTo>
                  <a:lnTo>
                    <a:pt x="257382" y="57757"/>
                  </a:lnTo>
                  <a:lnTo>
                    <a:pt x="277136" y="94749"/>
                  </a:lnTo>
                  <a:lnTo>
                    <a:pt x="285305" y="135855"/>
                  </a:lnTo>
                  <a:lnTo>
                    <a:pt x="285476" y="142874"/>
                  </a:lnTo>
                  <a:close/>
                </a:path>
              </a:pathLst>
            </a:custGeom>
            <a:ln w="95204">
              <a:solidFill>
                <a:srgbClr val="7DD9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43941" y="2341646"/>
            <a:ext cx="885824" cy="974784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1417941" y="1039049"/>
            <a:ext cx="6573520" cy="618617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4850" spc="-65" dirty="0">
                <a:solidFill>
                  <a:srgbClr val="285381"/>
                </a:solidFill>
                <a:latin typeface="Tahoma"/>
                <a:cs typeface="Tahoma"/>
              </a:rPr>
              <a:t>что</a:t>
            </a:r>
            <a:r>
              <a:rPr sz="4850" spc="-240" dirty="0">
                <a:solidFill>
                  <a:srgbClr val="285381"/>
                </a:solidFill>
                <a:latin typeface="Tahoma"/>
                <a:cs typeface="Tahoma"/>
              </a:rPr>
              <a:t> </a:t>
            </a:r>
            <a:r>
              <a:rPr sz="4850" spc="70" dirty="0">
                <a:solidFill>
                  <a:srgbClr val="285381"/>
                </a:solidFill>
                <a:latin typeface="Tahoma"/>
                <a:cs typeface="Tahoma"/>
              </a:rPr>
              <a:t>это?</a:t>
            </a:r>
            <a:endParaRPr sz="4850">
              <a:latin typeface="Tahoma"/>
              <a:cs typeface="Tahoma"/>
            </a:endParaRPr>
          </a:p>
          <a:p>
            <a:pPr marL="12700" marR="621665">
              <a:lnSpc>
                <a:spcPct val="116199"/>
              </a:lnSpc>
              <a:spcBef>
                <a:spcPts val="3340"/>
              </a:spcBef>
            </a:pPr>
            <a:r>
              <a:rPr sz="2350" spc="25" dirty="0">
                <a:solidFill>
                  <a:srgbClr val="285381"/>
                </a:solidFill>
                <a:latin typeface="Tahoma"/>
                <a:cs typeface="Tahoma"/>
              </a:rPr>
              <a:t>Природный парк </a:t>
            </a:r>
            <a:r>
              <a:rPr sz="2350" spc="20" dirty="0">
                <a:solidFill>
                  <a:srgbClr val="285381"/>
                </a:solidFill>
                <a:latin typeface="Tahoma"/>
                <a:cs typeface="Tahoma"/>
              </a:rPr>
              <a:t>«Иремель» </a:t>
            </a:r>
            <a:r>
              <a:rPr sz="2350" spc="15" dirty="0">
                <a:solidFill>
                  <a:srgbClr val="285381"/>
                </a:solidFill>
                <a:latin typeface="Tahoma"/>
                <a:cs typeface="Tahoma"/>
              </a:rPr>
              <a:t>находится </a:t>
            </a:r>
            <a:r>
              <a:rPr sz="2350" spc="35" dirty="0">
                <a:solidFill>
                  <a:srgbClr val="285381"/>
                </a:solidFill>
                <a:latin typeface="Tahoma"/>
                <a:cs typeface="Tahoma"/>
              </a:rPr>
              <a:t>в </a:t>
            </a:r>
            <a:r>
              <a:rPr sz="2350" spc="40" dirty="0">
                <a:solidFill>
                  <a:srgbClr val="285381"/>
                </a:solidFill>
                <a:latin typeface="Tahoma"/>
                <a:cs typeface="Tahoma"/>
              </a:rPr>
              <a:t> </a:t>
            </a:r>
            <a:r>
              <a:rPr sz="2350" spc="20" dirty="0">
                <a:solidFill>
                  <a:srgbClr val="285381"/>
                </a:solidFill>
                <a:latin typeface="Tahoma"/>
                <a:cs typeface="Tahoma"/>
              </a:rPr>
              <a:t>Республике</a:t>
            </a:r>
            <a:r>
              <a:rPr sz="2350" spc="-90" dirty="0">
                <a:solidFill>
                  <a:srgbClr val="285381"/>
                </a:solidFill>
                <a:latin typeface="Tahoma"/>
                <a:cs typeface="Tahoma"/>
              </a:rPr>
              <a:t> </a:t>
            </a:r>
            <a:r>
              <a:rPr sz="2350" spc="20" dirty="0">
                <a:solidFill>
                  <a:srgbClr val="285381"/>
                </a:solidFill>
                <a:latin typeface="Tahoma"/>
                <a:cs typeface="Tahoma"/>
              </a:rPr>
              <a:t>Башкорстостан,</a:t>
            </a:r>
            <a:r>
              <a:rPr sz="2350" spc="-90" dirty="0">
                <a:solidFill>
                  <a:srgbClr val="285381"/>
                </a:solidFill>
                <a:latin typeface="Tahoma"/>
                <a:cs typeface="Tahoma"/>
              </a:rPr>
              <a:t> </a:t>
            </a:r>
            <a:r>
              <a:rPr sz="2350" spc="15" dirty="0">
                <a:solidFill>
                  <a:srgbClr val="285381"/>
                </a:solidFill>
                <a:latin typeface="Tahoma"/>
                <a:cs typeface="Tahoma"/>
              </a:rPr>
              <a:t>главная</a:t>
            </a:r>
            <a:r>
              <a:rPr sz="2350" spc="-85" dirty="0">
                <a:solidFill>
                  <a:srgbClr val="285381"/>
                </a:solidFill>
                <a:latin typeface="Tahoma"/>
                <a:cs typeface="Tahoma"/>
              </a:rPr>
              <a:t> </a:t>
            </a:r>
            <a:r>
              <a:rPr sz="2350" spc="-15" dirty="0">
                <a:solidFill>
                  <a:srgbClr val="285381"/>
                </a:solidFill>
                <a:latin typeface="Tahoma"/>
                <a:cs typeface="Tahoma"/>
              </a:rPr>
              <a:t>точка</a:t>
            </a:r>
            <a:endParaRPr sz="235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455"/>
              </a:spcBef>
            </a:pPr>
            <a:r>
              <a:rPr sz="2350" spc="15" dirty="0">
                <a:solidFill>
                  <a:srgbClr val="285381"/>
                </a:solidFill>
                <a:latin typeface="Tahoma"/>
                <a:cs typeface="Tahoma"/>
              </a:rPr>
              <a:t>притяжение</a:t>
            </a:r>
            <a:r>
              <a:rPr sz="2350" spc="-100" dirty="0">
                <a:solidFill>
                  <a:srgbClr val="285381"/>
                </a:solidFill>
                <a:latin typeface="Tahoma"/>
                <a:cs typeface="Tahoma"/>
              </a:rPr>
              <a:t> </a:t>
            </a:r>
            <a:r>
              <a:rPr sz="2350" spc="25" dirty="0">
                <a:solidFill>
                  <a:srgbClr val="285381"/>
                </a:solidFill>
                <a:latin typeface="Tahoma"/>
                <a:cs typeface="Tahoma"/>
              </a:rPr>
              <a:t>которого</a:t>
            </a:r>
            <a:r>
              <a:rPr sz="2350" spc="-100" dirty="0">
                <a:solidFill>
                  <a:srgbClr val="285381"/>
                </a:solidFill>
                <a:latin typeface="Tahoma"/>
                <a:cs typeface="Tahoma"/>
              </a:rPr>
              <a:t> </a:t>
            </a:r>
            <a:r>
              <a:rPr sz="2350" spc="45" dirty="0">
                <a:solidFill>
                  <a:srgbClr val="285381"/>
                </a:solidFill>
                <a:latin typeface="Tahoma"/>
                <a:cs typeface="Tahoma"/>
              </a:rPr>
              <a:t>гора</a:t>
            </a:r>
            <a:r>
              <a:rPr sz="2350" spc="-100" dirty="0">
                <a:solidFill>
                  <a:srgbClr val="285381"/>
                </a:solidFill>
                <a:latin typeface="Tahoma"/>
                <a:cs typeface="Tahoma"/>
              </a:rPr>
              <a:t> </a:t>
            </a:r>
            <a:r>
              <a:rPr sz="2350" spc="5" dirty="0">
                <a:solidFill>
                  <a:srgbClr val="285381"/>
                </a:solidFill>
                <a:latin typeface="Tahoma"/>
                <a:cs typeface="Tahoma"/>
              </a:rPr>
              <a:t>Иремель</a:t>
            </a:r>
            <a:r>
              <a:rPr sz="2350" spc="-100" dirty="0">
                <a:solidFill>
                  <a:srgbClr val="285381"/>
                </a:solidFill>
                <a:latin typeface="Tahoma"/>
                <a:cs typeface="Tahoma"/>
              </a:rPr>
              <a:t> </a:t>
            </a:r>
            <a:r>
              <a:rPr sz="2350" spc="90" dirty="0">
                <a:solidFill>
                  <a:srgbClr val="285381"/>
                </a:solidFill>
                <a:latin typeface="Tahoma"/>
                <a:cs typeface="Tahoma"/>
              </a:rPr>
              <a:t>(1582</a:t>
            </a:r>
            <a:r>
              <a:rPr sz="2350" spc="-100" dirty="0">
                <a:solidFill>
                  <a:srgbClr val="285381"/>
                </a:solidFill>
                <a:latin typeface="Tahoma"/>
                <a:cs typeface="Tahoma"/>
              </a:rPr>
              <a:t> </a:t>
            </a:r>
            <a:r>
              <a:rPr sz="2350" spc="-15" dirty="0">
                <a:solidFill>
                  <a:srgbClr val="285381"/>
                </a:solidFill>
                <a:latin typeface="Tahoma"/>
                <a:cs typeface="Tahoma"/>
              </a:rPr>
              <a:t>м.)</a:t>
            </a:r>
            <a:endParaRPr sz="235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700">
              <a:latin typeface="Tahoma"/>
              <a:cs typeface="Tahoma"/>
            </a:endParaRPr>
          </a:p>
          <a:p>
            <a:pPr marL="12700" marR="496570">
              <a:lnSpc>
                <a:spcPct val="116199"/>
              </a:lnSpc>
            </a:pPr>
            <a:r>
              <a:rPr sz="2350" spc="40" dirty="0">
                <a:solidFill>
                  <a:srgbClr val="285381"/>
                </a:solidFill>
                <a:latin typeface="Tahoma"/>
                <a:cs typeface="Tahoma"/>
              </a:rPr>
              <a:t>Возраст</a:t>
            </a:r>
            <a:r>
              <a:rPr sz="2350" spc="-95" dirty="0">
                <a:solidFill>
                  <a:srgbClr val="285381"/>
                </a:solidFill>
                <a:latin typeface="Tahoma"/>
                <a:cs typeface="Tahoma"/>
              </a:rPr>
              <a:t> </a:t>
            </a:r>
            <a:r>
              <a:rPr sz="2350" spc="40" dirty="0">
                <a:solidFill>
                  <a:srgbClr val="285381"/>
                </a:solidFill>
                <a:latin typeface="Tahoma"/>
                <a:cs typeface="Tahoma"/>
              </a:rPr>
              <a:t>горы</a:t>
            </a:r>
            <a:r>
              <a:rPr sz="2350" spc="-95" dirty="0">
                <a:solidFill>
                  <a:srgbClr val="285381"/>
                </a:solidFill>
                <a:latin typeface="Tahoma"/>
                <a:cs typeface="Tahoma"/>
              </a:rPr>
              <a:t> </a:t>
            </a:r>
            <a:r>
              <a:rPr sz="2350" spc="15" dirty="0">
                <a:solidFill>
                  <a:srgbClr val="285381"/>
                </a:solidFill>
                <a:latin typeface="Tahoma"/>
                <a:cs typeface="Tahoma"/>
              </a:rPr>
              <a:t>равняется</a:t>
            </a:r>
            <a:r>
              <a:rPr sz="2350" spc="-95" dirty="0">
                <a:solidFill>
                  <a:srgbClr val="285381"/>
                </a:solidFill>
                <a:latin typeface="Tahoma"/>
                <a:cs typeface="Tahoma"/>
              </a:rPr>
              <a:t> </a:t>
            </a:r>
            <a:r>
              <a:rPr sz="2350" spc="30" dirty="0">
                <a:solidFill>
                  <a:srgbClr val="285381"/>
                </a:solidFill>
                <a:latin typeface="Tahoma"/>
                <a:cs typeface="Tahoma"/>
              </a:rPr>
              <a:t>возрасту</a:t>
            </a:r>
            <a:r>
              <a:rPr sz="2350" spc="-95" dirty="0">
                <a:solidFill>
                  <a:srgbClr val="285381"/>
                </a:solidFill>
                <a:latin typeface="Tahoma"/>
                <a:cs typeface="Tahoma"/>
              </a:rPr>
              <a:t> </a:t>
            </a:r>
            <a:r>
              <a:rPr sz="2350" spc="30" dirty="0">
                <a:solidFill>
                  <a:srgbClr val="285381"/>
                </a:solidFill>
                <a:latin typeface="Tahoma"/>
                <a:cs typeface="Tahoma"/>
              </a:rPr>
              <a:t>создания </a:t>
            </a:r>
            <a:r>
              <a:rPr sz="2350" spc="-720" dirty="0">
                <a:solidFill>
                  <a:srgbClr val="285381"/>
                </a:solidFill>
                <a:latin typeface="Tahoma"/>
                <a:cs typeface="Tahoma"/>
              </a:rPr>
              <a:t> </a:t>
            </a:r>
            <a:r>
              <a:rPr sz="2350" spc="25" dirty="0">
                <a:solidFill>
                  <a:srgbClr val="285381"/>
                </a:solidFill>
                <a:latin typeface="Tahoma"/>
                <a:cs typeface="Tahoma"/>
              </a:rPr>
              <a:t>Земли</a:t>
            </a:r>
            <a:endParaRPr sz="235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700">
              <a:latin typeface="Tahoma"/>
              <a:cs typeface="Tahoma"/>
            </a:endParaRPr>
          </a:p>
          <a:p>
            <a:pPr marL="12700" marR="5080">
              <a:lnSpc>
                <a:spcPct val="116199"/>
              </a:lnSpc>
            </a:pPr>
            <a:r>
              <a:rPr sz="2350" spc="10" dirty="0">
                <a:solidFill>
                  <a:srgbClr val="285381"/>
                </a:solidFill>
                <a:latin typeface="Tahoma"/>
                <a:cs typeface="Tahoma"/>
              </a:rPr>
              <a:t>Находится</a:t>
            </a:r>
            <a:r>
              <a:rPr sz="2350" spc="-110" dirty="0">
                <a:solidFill>
                  <a:srgbClr val="285381"/>
                </a:solidFill>
                <a:latin typeface="Tahoma"/>
                <a:cs typeface="Tahoma"/>
              </a:rPr>
              <a:t> </a:t>
            </a:r>
            <a:r>
              <a:rPr sz="2350" spc="40" dirty="0">
                <a:solidFill>
                  <a:srgbClr val="285381"/>
                </a:solidFill>
                <a:latin typeface="Tahoma"/>
                <a:cs typeface="Tahoma"/>
              </a:rPr>
              <a:t>на</a:t>
            </a:r>
            <a:r>
              <a:rPr sz="2350" spc="-105" dirty="0">
                <a:solidFill>
                  <a:srgbClr val="285381"/>
                </a:solidFill>
                <a:latin typeface="Tahoma"/>
                <a:cs typeface="Tahoma"/>
              </a:rPr>
              <a:t> </a:t>
            </a:r>
            <a:r>
              <a:rPr sz="2350" spc="20" dirty="0">
                <a:solidFill>
                  <a:srgbClr val="285381"/>
                </a:solidFill>
                <a:latin typeface="Tahoma"/>
                <a:cs typeface="Tahoma"/>
              </a:rPr>
              <a:t>втором</a:t>
            </a:r>
            <a:r>
              <a:rPr sz="2350" spc="-105" dirty="0">
                <a:solidFill>
                  <a:srgbClr val="285381"/>
                </a:solidFill>
                <a:latin typeface="Tahoma"/>
                <a:cs typeface="Tahoma"/>
              </a:rPr>
              <a:t> </a:t>
            </a:r>
            <a:r>
              <a:rPr sz="2350" spc="10" dirty="0">
                <a:solidFill>
                  <a:srgbClr val="285381"/>
                </a:solidFill>
                <a:latin typeface="Tahoma"/>
                <a:cs typeface="Tahoma"/>
              </a:rPr>
              <a:t>месте</a:t>
            </a:r>
            <a:r>
              <a:rPr sz="2350" spc="-110" dirty="0">
                <a:solidFill>
                  <a:srgbClr val="285381"/>
                </a:solidFill>
                <a:latin typeface="Tahoma"/>
                <a:cs typeface="Tahoma"/>
              </a:rPr>
              <a:t> </a:t>
            </a:r>
            <a:r>
              <a:rPr sz="2350" spc="35" dirty="0">
                <a:solidFill>
                  <a:srgbClr val="285381"/>
                </a:solidFill>
                <a:latin typeface="Tahoma"/>
                <a:cs typeface="Tahoma"/>
              </a:rPr>
              <a:t>самых</a:t>
            </a:r>
            <a:r>
              <a:rPr sz="2350" spc="-105" dirty="0">
                <a:solidFill>
                  <a:srgbClr val="285381"/>
                </a:solidFill>
                <a:latin typeface="Tahoma"/>
                <a:cs typeface="Tahoma"/>
              </a:rPr>
              <a:t> </a:t>
            </a:r>
            <a:r>
              <a:rPr sz="2350" spc="35" dirty="0">
                <a:solidFill>
                  <a:srgbClr val="285381"/>
                </a:solidFill>
                <a:latin typeface="Tahoma"/>
                <a:cs typeface="Tahoma"/>
              </a:rPr>
              <a:t>высоких</a:t>
            </a:r>
            <a:r>
              <a:rPr sz="2350" spc="-105" dirty="0">
                <a:solidFill>
                  <a:srgbClr val="285381"/>
                </a:solidFill>
                <a:latin typeface="Tahoma"/>
                <a:cs typeface="Tahoma"/>
              </a:rPr>
              <a:t> </a:t>
            </a:r>
            <a:r>
              <a:rPr sz="2350" spc="50" dirty="0">
                <a:solidFill>
                  <a:srgbClr val="285381"/>
                </a:solidFill>
                <a:latin typeface="Tahoma"/>
                <a:cs typeface="Tahoma"/>
              </a:rPr>
              <a:t>гор </a:t>
            </a:r>
            <a:r>
              <a:rPr sz="2350" spc="-720" dirty="0">
                <a:solidFill>
                  <a:srgbClr val="285381"/>
                </a:solidFill>
                <a:latin typeface="Tahoma"/>
                <a:cs typeface="Tahoma"/>
              </a:rPr>
              <a:t> </a:t>
            </a:r>
            <a:r>
              <a:rPr sz="2350" spc="20" dirty="0">
                <a:solidFill>
                  <a:srgbClr val="285381"/>
                </a:solidFill>
                <a:latin typeface="Tahoma"/>
                <a:cs typeface="Tahoma"/>
              </a:rPr>
              <a:t>Урала</a:t>
            </a:r>
            <a:endParaRPr sz="235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700">
              <a:latin typeface="Tahoma"/>
              <a:cs typeface="Tahoma"/>
            </a:endParaRPr>
          </a:p>
          <a:p>
            <a:pPr marL="12700" marR="29845">
              <a:lnSpc>
                <a:spcPct val="116199"/>
              </a:lnSpc>
              <a:spcBef>
                <a:spcPts val="5"/>
              </a:spcBef>
            </a:pPr>
            <a:r>
              <a:rPr sz="2350" spc="5" dirty="0">
                <a:solidFill>
                  <a:srgbClr val="285381"/>
                </a:solidFill>
                <a:latin typeface="Tahoma"/>
                <a:cs typeface="Tahoma"/>
              </a:rPr>
              <a:t>Предположительно</a:t>
            </a:r>
            <a:r>
              <a:rPr sz="2350" spc="-125" dirty="0">
                <a:solidFill>
                  <a:srgbClr val="285381"/>
                </a:solidFill>
                <a:latin typeface="Tahoma"/>
                <a:cs typeface="Tahoma"/>
              </a:rPr>
              <a:t> </a:t>
            </a:r>
            <a:r>
              <a:rPr sz="2350" spc="15" dirty="0">
                <a:solidFill>
                  <a:srgbClr val="285381"/>
                </a:solidFill>
                <a:latin typeface="Tahoma"/>
                <a:cs typeface="Tahoma"/>
              </a:rPr>
              <a:t>отсюда</a:t>
            </a:r>
            <a:r>
              <a:rPr sz="2350" spc="-125" dirty="0">
                <a:solidFill>
                  <a:srgbClr val="285381"/>
                </a:solidFill>
                <a:latin typeface="Tahoma"/>
                <a:cs typeface="Tahoma"/>
              </a:rPr>
              <a:t> </a:t>
            </a:r>
            <a:r>
              <a:rPr sz="2350" spc="30" dirty="0">
                <a:solidFill>
                  <a:srgbClr val="285381"/>
                </a:solidFill>
                <a:latin typeface="Tahoma"/>
                <a:cs typeface="Tahoma"/>
              </a:rPr>
              <a:t>спустились</a:t>
            </a:r>
            <a:r>
              <a:rPr sz="2350" spc="-120" dirty="0">
                <a:solidFill>
                  <a:srgbClr val="285381"/>
                </a:solidFill>
                <a:latin typeface="Tahoma"/>
                <a:cs typeface="Tahoma"/>
              </a:rPr>
              <a:t> </a:t>
            </a:r>
            <a:r>
              <a:rPr sz="2350" spc="25" dirty="0">
                <a:solidFill>
                  <a:srgbClr val="285381"/>
                </a:solidFill>
                <a:latin typeface="Tahoma"/>
                <a:cs typeface="Tahoma"/>
              </a:rPr>
              <a:t>первые </a:t>
            </a:r>
            <a:r>
              <a:rPr sz="2350" spc="-720" dirty="0">
                <a:solidFill>
                  <a:srgbClr val="285381"/>
                </a:solidFill>
                <a:latin typeface="Tahoma"/>
                <a:cs typeface="Tahoma"/>
              </a:rPr>
              <a:t> </a:t>
            </a:r>
            <a:r>
              <a:rPr sz="2350" spc="25" dirty="0">
                <a:solidFill>
                  <a:srgbClr val="285381"/>
                </a:solidFill>
                <a:latin typeface="Tahoma"/>
                <a:cs typeface="Tahoma"/>
              </a:rPr>
              <a:t>древние</a:t>
            </a:r>
            <a:r>
              <a:rPr sz="2350" spc="-105" dirty="0">
                <a:solidFill>
                  <a:srgbClr val="285381"/>
                </a:solidFill>
                <a:latin typeface="Tahoma"/>
                <a:cs typeface="Tahoma"/>
              </a:rPr>
              <a:t> </a:t>
            </a:r>
            <a:r>
              <a:rPr sz="2350" spc="-5" dirty="0">
                <a:solidFill>
                  <a:srgbClr val="285381"/>
                </a:solidFill>
                <a:latin typeface="Tahoma"/>
                <a:cs typeface="Tahoma"/>
              </a:rPr>
              <a:t>люди</a:t>
            </a:r>
            <a:r>
              <a:rPr sz="2350" spc="-105" dirty="0">
                <a:solidFill>
                  <a:srgbClr val="285381"/>
                </a:solidFill>
                <a:latin typeface="Tahoma"/>
                <a:cs typeface="Tahoma"/>
              </a:rPr>
              <a:t> </a:t>
            </a:r>
            <a:r>
              <a:rPr sz="2350" spc="20" dirty="0">
                <a:solidFill>
                  <a:srgbClr val="285381"/>
                </a:solidFill>
                <a:latin typeface="Tahoma"/>
                <a:cs typeface="Tahoma"/>
              </a:rPr>
              <a:t>(найдены</a:t>
            </a:r>
            <a:r>
              <a:rPr sz="2350" spc="-105" dirty="0">
                <a:solidFill>
                  <a:srgbClr val="285381"/>
                </a:solidFill>
                <a:latin typeface="Tahoma"/>
                <a:cs typeface="Tahoma"/>
              </a:rPr>
              <a:t> </a:t>
            </a:r>
            <a:r>
              <a:rPr sz="2350" dirty="0">
                <a:solidFill>
                  <a:srgbClr val="285381"/>
                </a:solidFill>
                <a:latin typeface="Tahoma"/>
                <a:cs typeface="Tahoma"/>
              </a:rPr>
              <a:t>предметы</a:t>
            </a:r>
            <a:r>
              <a:rPr sz="2350" spc="-105" dirty="0">
                <a:solidFill>
                  <a:srgbClr val="285381"/>
                </a:solidFill>
                <a:latin typeface="Tahoma"/>
                <a:cs typeface="Tahoma"/>
              </a:rPr>
              <a:t> </a:t>
            </a:r>
            <a:r>
              <a:rPr sz="2350" spc="25" dirty="0">
                <a:solidFill>
                  <a:srgbClr val="285381"/>
                </a:solidFill>
                <a:latin typeface="Tahoma"/>
                <a:cs typeface="Tahoma"/>
              </a:rPr>
              <a:t>их</a:t>
            </a:r>
            <a:r>
              <a:rPr sz="2350" spc="-105" dirty="0">
                <a:solidFill>
                  <a:srgbClr val="285381"/>
                </a:solidFill>
                <a:latin typeface="Tahoma"/>
                <a:cs typeface="Tahoma"/>
              </a:rPr>
              <a:t> </a:t>
            </a:r>
            <a:r>
              <a:rPr sz="2350" spc="-5" dirty="0">
                <a:solidFill>
                  <a:srgbClr val="285381"/>
                </a:solidFill>
                <a:latin typeface="Tahoma"/>
                <a:cs typeface="Tahoma"/>
              </a:rPr>
              <a:t>быта)</a:t>
            </a:r>
            <a:endParaRPr sz="2350">
              <a:latin typeface="Tahoma"/>
              <a:cs typeface="Tahoma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10392250" y="118770"/>
            <a:ext cx="1551940" cy="58610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3650" spc="170" dirty="0">
                <a:solidFill>
                  <a:srgbClr val="7DD957"/>
                </a:solidFill>
              </a:rPr>
              <a:t>1582</a:t>
            </a:r>
            <a:r>
              <a:rPr sz="3650" spc="-235" dirty="0">
                <a:solidFill>
                  <a:srgbClr val="7DD957"/>
                </a:solidFill>
              </a:rPr>
              <a:t> </a:t>
            </a:r>
            <a:r>
              <a:rPr sz="3650" spc="20" dirty="0">
                <a:solidFill>
                  <a:srgbClr val="7DD957"/>
                </a:solidFill>
              </a:rPr>
              <a:t>м</a:t>
            </a:r>
            <a:endParaRPr sz="3650"/>
          </a:p>
        </p:txBody>
      </p:sp>
      <p:pic>
        <p:nvPicPr>
          <p:cNvPr id="11" name="object 1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43941" y="5143501"/>
            <a:ext cx="885824" cy="974784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43941" y="6504683"/>
            <a:ext cx="885824" cy="974784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43941" y="3861492"/>
            <a:ext cx="885824" cy="9747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9258300"/>
            <a:ext cx="18287999" cy="1028699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8287999" cy="647699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22481" y="1181879"/>
            <a:ext cx="4562474" cy="3019424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2841830" y="1181879"/>
            <a:ext cx="4695824" cy="3133724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54761" y="5601256"/>
            <a:ext cx="4524374" cy="3019424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2841830" y="5601256"/>
            <a:ext cx="4705349" cy="3019424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5665049" y="1548825"/>
            <a:ext cx="6529705" cy="6427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5"/>
              </a:spcBef>
            </a:pPr>
            <a:r>
              <a:rPr sz="3000" spc="15" dirty="0">
                <a:solidFill>
                  <a:srgbClr val="285381"/>
                </a:solidFill>
                <a:latin typeface="Tahoma"/>
                <a:cs typeface="Tahoma"/>
              </a:rPr>
              <a:t>Существует</a:t>
            </a:r>
            <a:r>
              <a:rPr sz="3000" spc="-135" dirty="0">
                <a:solidFill>
                  <a:srgbClr val="285381"/>
                </a:solidFill>
                <a:latin typeface="Tahoma"/>
                <a:cs typeface="Tahoma"/>
              </a:rPr>
              <a:t> </a:t>
            </a:r>
            <a:r>
              <a:rPr sz="3000" dirty="0">
                <a:solidFill>
                  <a:srgbClr val="285381"/>
                </a:solidFill>
                <a:latin typeface="Tahoma"/>
                <a:cs typeface="Tahoma"/>
              </a:rPr>
              <a:t>поверье,</a:t>
            </a:r>
            <a:r>
              <a:rPr sz="3000" spc="-130" dirty="0">
                <a:solidFill>
                  <a:srgbClr val="285381"/>
                </a:solidFill>
                <a:latin typeface="Tahoma"/>
                <a:cs typeface="Tahoma"/>
              </a:rPr>
              <a:t> </a:t>
            </a:r>
            <a:r>
              <a:rPr sz="3000" spc="-50" dirty="0">
                <a:solidFill>
                  <a:srgbClr val="285381"/>
                </a:solidFill>
                <a:latin typeface="Tahoma"/>
                <a:cs typeface="Tahoma"/>
              </a:rPr>
              <a:t>что</a:t>
            </a:r>
            <a:r>
              <a:rPr sz="3000" spc="-130" dirty="0">
                <a:solidFill>
                  <a:srgbClr val="285381"/>
                </a:solidFill>
                <a:latin typeface="Tahoma"/>
                <a:cs typeface="Tahoma"/>
              </a:rPr>
              <a:t> </a:t>
            </a:r>
            <a:r>
              <a:rPr sz="3000" spc="40" dirty="0">
                <a:solidFill>
                  <a:srgbClr val="285381"/>
                </a:solidFill>
                <a:latin typeface="Tahoma"/>
                <a:cs typeface="Tahoma"/>
              </a:rPr>
              <a:t>осиливший </a:t>
            </a:r>
            <a:r>
              <a:rPr sz="3000" spc="-925" dirty="0">
                <a:solidFill>
                  <a:srgbClr val="285381"/>
                </a:solidFill>
                <a:latin typeface="Tahoma"/>
                <a:cs typeface="Tahoma"/>
              </a:rPr>
              <a:t> </a:t>
            </a:r>
            <a:r>
              <a:rPr sz="3000" spc="45" dirty="0">
                <a:solidFill>
                  <a:srgbClr val="285381"/>
                </a:solidFill>
                <a:latin typeface="Tahoma"/>
                <a:cs typeface="Tahoma"/>
              </a:rPr>
              <a:t>гору </a:t>
            </a:r>
            <a:r>
              <a:rPr sz="3000" spc="10" dirty="0">
                <a:solidFill>
                  <a:srgbClr val="285381"/>
                </a:solidFill>
                <a:latin typeface="Tahoma"/>
                <a:cs typeface="Tahoma"/>
              </a:rPr>
              <a:t>«Иремель» </a:t>
            </a:r>
            <a:r>
              <a:rPr sz="3000" spc="-15" dirty="0">
                <a:solidFill>
                  <a:srgbClr val="285381"/>
                </a:solidFill>
                <a:latin typeface="Tahoma"/>
                <a:cs typeface="Tahoma"/>
              </a:rPr>
              <a:t>обретает </a:t>
            </a:r>
            <a:r>
              <a:rPr sz="3000" spc="10" dirty="0">
                <a:solidFill>
                  <a:srgbClr val="285381"/>
                </a:solidFill>
                <a:latin typeface="Tahoma"/>
                <a:cs typeface="Tahoma"/>
              </a:rPr>
              <a:t>душевную </a:t>
            </a:r>
            <a:r>
              <a:rPr sz="3000" spc="-925" dirty="0">
                <a:solidFill>
                  <a:srgbClr val="285381"/>
                </a:solidFill>
                <a:latin typeface="Tahoma"/>
                <a:cs typeface="Tahoma"/>
              </a:rPr>
              <a:t> </a:t>
            </a:r>
            <a:r>
              <a:rPr sz="3000" spc="30" dirty="0">
                <a:solidFill>
                  <a:srgbClr val="285381"/>
                </a:solidFill>
                <a:latin typeface="Tahoma"/>
                <a:cs typeface="Tahoma"/>
              </a:rPr>
              <a:t>силу </a:t>
            </a:r>
            <a:r>
              <a:rPr sz="3000" spc="55" dirty="0">
                <a:solidFill>
                  <a:srgbClr val="285381"/>
                </a:solidFill>
                <a:latin typeface="Tahoma"/>
                <a:cs typeface="Tahoma"/>
              </a:rPr>
              <a:t>и </a:t>
            </a:r>
            <a:r>
              <a:rPr sz="3000" spc="10" dirty="0">
                <a:solidFill>
                  <a:srgbClr val="285381"/>
                </a:solidFill>
                <a:latin typeface="Tahoma"/>
                <a:cs typeface="Tahoma"/>
              </a:rPr>
              <a:t>необходимые </a:t>
            </a:r>
            <a:r>
              <a:rPr sz="3000" spc="-25" dirty="0">
                <a:solidFill>
                  <a:srgbClr val="285381"/>
                </a:solidFill>
                <a:latin typeface="Tahoma"/>
                <a:cs typeface="Tahoma"/>
              </a:rPr>
              <a:t>ответы </a:t>
            </a:r>
            <a:r>
              <a:rPr sz="3000" spc="35" dirty="0">
                <a:solidFill>
                  <a:srgbClr val="285381"/>
                </a:solidFill>
                <a:latin typeface="Tahoma"/>
                <a:cs typeface="Tahoma"/>
              </a:rPr>
              <a:t>в </a:t>
            </a:r>
            <a:r>
              <a:rPr sz="3000" spc="40" dirty="0">
                <a:solidFill>
                  <a:srgbClr val="285381"/>
                </a:solidFill>
                <a:latin typeface="Tahoma"/>
                <a:cs typeface="Tahoma"/>
              </a:rPr>
              <a:t> </a:t>
            </a:r>
            <a:r>
              <a:rPr sz="3000" spc="5" dirty="0">
                <a:solidFill>
                  <a:srgbClr val="285381"/>
                </a:solidFill>
                <a:latin typeface="Tahoma"/>
                <a:cs typeface="Tahoma"/>
              </a:rPr>
              <a:t>загадках</a:t>
            </a:r>
            <a:r>
              <a:rPr sz="3000" spc="-130" dirty="0">
                <a:solidFill>
                  <a:srgbClr val="285381"/>
                </a:solidFill>
                <a:latin typeface="Tahoma"/>
                <a:cs typeface="Tahoma"/>
              </a:rPr>
              <a:t> </a:t>
            </a:r>
            <a:r>
              <a:rPr sz="3000" spc="10" dirty="0">
                <a:solidFill>
                  <a:srgbClr val="285381"/>
                </a:solidFill>
                <a:latin typeface="Tahoma"/>
                <a:cs typeface="Tahoma"/>
              </a:rPr>
              <a:t>оставленных</a:t>
            </a:r>
            <a:r>
              <a:rPr sz="3000" spc="-130" dirty="0">
                <a:solidFill>
                  <a:srgbClr val="285381"/>
                </a:solidFill>
                <a:latin typeface="Tahoma"/>
                <a:cs typeface="Tahoma"/>
              </a:rPr>
              <a:t> </a:t>
            </a:r>
            <a:r>
              <a:rPr sz="3000" dirty="0">
                <a:solidFill>
                  <a:srgbClr val="285381"/>
                </a:solidFill>
                <a:latin typeface="Tahoma"/>
                <a:cs typeface="Tahoma"/>
              </a:rPr>
              <a:t>судьбой.</a:t>
            </a:r>
            <a:endParaRPr sz="30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950">
              <a:latin typeface="Tahoma"/>
              <a:cs typeface="Tahoma"/>
            </a:endParaRPr>
          </a:p>
          <a:p>
            <a:pPr marL="29845" marR="22225" algn="ctr">
              <a:lnSpc>
                <a:spcPct val="100000"/>
              </a:lnSpc>
              <a:spcBef>
                <a:spcPts val="5"/>
              </a:spcBef>
            </a:pPr>
            <a:r>
              <a:rPr sz="3000" spc="-10" dirty="0">
                <a:solidFill>
                  <a:srgbClr val="285381"/>
                </a:solidFill>
                <a:latin typeface="Tahoma"/>
                <a:cs typeface="Tahoma"/>
              </a:rPr>
              <a:t>По </a:t>
            </a:r>
            <a:r>
              <a:rPr sz="3000" spc="25" dirty="0">
                <a:solidFill>
                  <a:srgbClr val="285381"/>
                </a:solidFill>
                <a:latin typeface="Tahoma"/>
                <a:cs typeface="Tahoma"/>
              </a:rPr>
              <a:t>еще </a:t>
            </a:r>
            <a:r>
              <a:rPr sz="3000" spc="30" dirty="0">
                <a:solidFill>
                  <a:srgbClr val="285381"/>
                </a:solidFill>
                <a:latin typeface="Tahoma"/>
                <a:cs typeface="Tahoma"/>
              </a:rPr>
              <a:t>одной </a:t>
            </a:r>
            <a:r>
              <a:rPr sz="3000" spc="-40" dirty="0">
                <a:solidFill>
                  <a:srgbClr val="285381"/>
                </a:solidFill>
                <a:latin typeface="Tahoma"/>
                <a:cs typeface="Tahoma"/>
              </a:rPr>
              <a:t>легенде: </a:t>
            </a:r>
            <a:r>
              <a:rPr sz="3000" spc="-5" dirty="0">
                <a:solidFill>
                  <a:srgbClr val="285381"/>
                </a:solidFill>
                <a:latin typeface="Tahoma"/>
                <a:cs typeface="Tahoma"/>
              </a:rPr>
              <a:t>Иремель </a:t>
            </a:r>
            <a:r>
              <a:rPr sz="3000" spc="25" dirty="0">
                <a:solidFill>
                  <a:srgbClr val="285381"/>
                </a:solidFill>
                <a:latin typeface="Tahoma"/>
                <a:cs typeface="Tahoma"/>
              </a:rPr>
              <a:t>не </a:t>
            </a:r>
            <a:r>
              <a:rPr sz="3000" spc="30" dirty="0">
                <a:solidFill>
                  <a:srgbClr val="285381"/>
                </a:solidFill>
                <a:latin typeface="Tahoma"/>
                <a:cs typeface="Tahoma"/>
              </a:rPr>
              <a:t> </a:t>
            </a:r>
            <a:r>
              <a:rPr sz="3000" spc="-5" dirty="0">
                <a:solidFill>
                  <a:srgbClr val="285381"/>
                </a:solidFill>
                <a:latin typeface="Tahoma"/>
                <a:cs typeface="Tahoma"/>
              </a:rPr>
              <a:t>пустит </a:t>
            </a:r>
            <a:r>
              <a:rPr sz="3000" spc="-10" dirty="0">
                <a:solidFill>
                  <a:srgbClr val="285381"/>
                </a:solidFill>
                <a:latin typeface="Tahoma"/>
                <a:cs typeface="Tahoma"/>
              </a:rPr>
              <a:t>человека </a:t>
            </a:r>
            <a:r>
              <a:rPr sz="3000" spc="95" dirty="0">
                <a:solidFill>
                  <a:srgbClr val="285381"/>
                </a:solidFill>
                <a:latin typeface="Tahoma"/>
                <a:cs typeface="Tahoma"/>
              </a:rPr>
              <a:t>со </a:t>
            </a:r>
            <a:r>
              <a:rPr sz="3000" dirty="0">
                <a:solidFill>
                  <a:srgbClr val="285381"/>
                </a:solidFill>
                <a:latin typeface="Tahoma"/>
                <a:cs typeface="Tahoma"/>
              </a:rPr>
              <a:t>злыми </a:t>
            </a:r>
            <a:r>
              <a:rPr sz="3000" spc="5" dirty="0">
                <a:solidFill>
                  <a:srgbClr val="285381"/>
                </a:solidFill>
                <a:latin typeface="Tahoma"/>
                <a:cs typeface="Tahoma"/>
              </a:rPr>
              <a:t> </a:t>
            </a:r>
            <a:r>
              <a:rPr sz="3000" spc="10" dirty="0">
                <a:solidFill>
                  <a:srgbClr val="285381"/>
                </a:solidFill>
                <a:latin typeface="Tahoma"/>
                <a:cs typeface="Tahoma"/>
              </a:rPr>
              <a:t>помыслами,</a:t>
            </a:r>
            <a:r>
              <a:rPr sz="3000" spc="-140" dirty="0">
                <a:solidFill>
                  <a:srgbClr val="285381"/>
                </a:solidFill>
                <a:latin typeface="Tahoma"/>
                <a:cs typeface="Tahoma"/>
              </a:rPr>
              <a:t> </a:t>
            </a:r>
            <a:r>
              <a:rPr sz="3000" spc="25" dirty="0">
                <a:solidFill>
                  <a:srgbClr val="285381"/>
                </a:solidFill>
                <a:latin typeface="Tahoma"/>
                <a:cs typeface="Tahoma"/>
              </a:rPr>
              <a:t>выпивших</a:t>
            </a:r>
            <a:r>
              <a:rPr sz="3000" spc="-140" dirty="0">
                <a:solidFill>
                  <a:srgbClr val="285381"/>
                </a:solidFill>
                <a:latin typeface="Tahoma"/>
                <a:cs typeface="Tahoma"/>
              </a:rPr>
              <a:t> </a:t>
            </a:r>
            <a:r>
              <a:rPr sz="3000" spc="-5" dirty="0">
                <a:solidFill>
                  <a:srgbClr val="285381"/>
                </a:solidFill>
                <a:latin typeface="Tahoma"/>
                <a:cs typeface="Tahoma"/>
              </a:rPr>
              <a:t>алкоголь</a:t>
            </a:r>
            <a:r>
              <a:rPr sz="3000" spc="-135" dirty="0">
                <a:solidFill>
                  <a:srgbClr val="285381"/>
                </a:solidFill>
                <a:latin typeface="Tahoma"/>
                <a:cs typeface="Tahoma"/>
              </a:rPr>
              <a:t> </a:t>
            </a:r>
            <a:r>
              <a:rPr sz="3000" spc="10" dirty="0">
                <a:solidFill>
                  <a:srgbClr val="285381"/>
                </a:solidFill>
                <a:latin typeface="Tahoma"/>
                <a:cs typeface="Tahoma"/>
              </a:rPr>
              <a:t>или </a:t>
            </a:r>
            <a:r>
              <a:rPr sz="3000" spc="-925" dirty="0">
                <a:solidFill>
                  <a:srgbClr val="285381"/>
                </a:solidFill>
                <a:latin typeface="Tahoma"/>
                <a:cs typeface="Tahoma"/>
              </a:rPr>
              <a:t> </a:t>
            </a:r>
            <a:r>
              <a:rPr sz="3000" spc="25" dirty="0">
                <a:solidFill>
                  <a:srgbClr val="285381"/>
                </a:solidFill>
                <a:latin typeface="Tahoma"/>
                <a:cs typeface="Tahoma"/>
              </a:rPr>
              <a:t>невоспитанного.</a:t>
            </a:r>
            <a:endParaRPr sz="3000">
              <a:latin typeface="Tahoma"/>
              <a:cs typeface="Tahoma"/>
            </a:endParaRPr>
          </a:p>
          <a:p>
            <a:pPr marL="253365" marR="245745" algn="ctr">
              <a:lnSpc>
                <a:spcPct val="100000"/>
              </a:lnSpc>
              <a:spcBef>
                <a:spcPts val="3600"/>
              </a:spcBef>
            </a:pPr>
            <a:r>
              <a:rPr sz="3000" spc="-10" dirty="0">
                <a:solidFill>
                  <a:srgbClr val="285381"/>
                </a:solidFill>
                <a:latin typeface="Tahoma"/>
                <a:cs typeface="Tahoma"/>
              </a:rPr>
              <a:t>Так </a:t>
            </a:r>
            <a:r>
              <a:rPr sz="3000" dirty="0">
                <a:solidFill>
                  <a:srgbClr val="285381"/>
                </a:solidFill>
                <a:latin typeface="Tahoma"/>
                <a:cs typeface="Tahoma"/>
              </a:rPr>
              <a:t>же </a:t>
            </a:r>
            <a:r>
              <a:rPr sz="3000" spc="-15" dirty="0">
                <a:solidFill>
                  <a:srgbClr val="285381"/>
                </a:solidFill>
                <a:latin typeface="Tahoma"/>
                <a:cs typeface="Tahoma"/>
              </a:rPr>
              <a:t>считается, </a:t>
            </a:r>
            <a:r>
              <a:rPr sz="3000" spc="-50" dirty="0">
                <a:solidFill>
                  <a:srgbClr val="285381"/>
                </a:solidFill>
                <a:latin typeface="Tahoma"/>
                <a:cs typeface="Tahoma"/>
              </a:rPr>
              <a:t>что </a:t>
            </a:r>
            <a:r>
              <a:rPr sz="3000" spc="35" dirty="0">
                <a:solidFill>
                  <a:srgbClr val="285381"/>
                </a:solidFill>
                <a:latin typeface="Tahoma"/>
                <a:cs typeface="Tahoma"/>
              </a:rPr>
              <a:t>священное </a:t>
            </a:r>
            <a:r>
              <a:rPr sz="3000" spc="-925" dirty="0">
                <a:solidFill>
                  <a:srgbClr val="285381"/>
                </a:solidFill>
                <a:latin typeface="Tahoma"/>
                <a:cs typeface="Tahoma"/>
              </a:rPr>
              <a:t> </a:t>
            </a:r>
            <a:r>
              <a:rPr sz="3000" spc="10" dirty="0">
                <a:solidFill>
                  <a:srgbClr val="285381"/>
                </a:solidFill>
                <a:latin typeface="Tahoma"/>
                <a:cs typeface="Tahoma"/>
              </a:rPr>
              <a:t>место</a:t>
            </a:r>
            <a:r>
              <a:rPr sz="3000" spc="-140" dirty="0">
                <a:solidFill>
                  <a:srgbClr val="285381"/>
                </a:solidFill>
                <a:latin typeface="Tahoma"/>
                <a:cs typeface="Tahoma"/>
              </a:rPr>
              <a:t> </a:t>
            </a:r>
            <a:r>
              <a:rPr sz="3000" spc="-15" dirty="0">
                <a:solidFill>
                  <a:srgbClr val="285381"/>
                </a:solidFill>
                <a:latin typeface="Tahoma"/>
                <a:cs typeface="Tahoma"/>
              </a:rPr>
              <a:t>может</a:t>
            </a:r>
            <a:r>
              <a:rPr sz="3000" spc="-140" dirty="0">
                <a:solidFill>
                  <a:srgbClr val="285381"/>
                </a:solidFill>
                <a:latin typeface="Tahoma"/>
                <a:cs typeface="Tahoma"/>
              </a:rPr>
              <a:t> </a:t>
            </a:r>
            <a:r>
              <a:rPr sz="3000" dirty="0">
                <a:solidFill>
                  <a:srgbClr val="285381"/>
                </a:solidFill>
                <a:latin typeface="Tahoma"/>
                <a:cs typeface="Tahoma"/>
              </a:rPr>
              <a:t>исцелить</a:t>
            </a:r>
            <a:r>
              <a:rPr sz="3000" spc="-135" dirty="0">
                <a:solidFill>
                  <a:srgbClr val="285381"/>
                </a:solidFill>
                <a:latin typeface="Tahoma"/>
                <a:cs typeface="Tahoma"/>
              </a:rPr>
              <a:t> </a:t>
            </a:r>
            <a:r>
              <a:rPr sz="3000" spc="-30" dirty="0">
                <a:solidFill>
                  <a:srgbClr val="285381"/>
                </a:solidFill>
                <a:latin typeface="Tahoma"/>
                <a:cs typeface="Tahoma"/>
              </a:rPr>
              <a:t>от</a:t>
            </a:r>
            <a:r>
              <a:rPr sz="3000" spc="-140" dirty="0">
                <a:solidFill>
                  <a:srgbClr val="285381"/>
                </a:solidFill>
                <a:latin typeface="Tahoma"/>
                <a:cs typeface="Tahoma"/>
              </a:rPr>
              <a:t> </a:t>
            </a:r>
            <a:r>
              <a:rPr sz="3000" spc="10" dirty="0">
                <a:solidFill>
                  <a:srgbClr val="285381"/>
                </a:solidFill>
                <a:latin typeface="Tahoma"/>
                <a:cs typeface="Tahoma"/>
              </a:rPr>
              <a:t>вредных </a:t>
            </a:r>
            <a:r>
              <a:rPr sz="3000" spc="-919" dirty="0">
                <a:solidFill>
                  <a:srgbClr val="285381"/>
                </a:solidFill>
                <a:latin typeface="Tahoma"/>
                <a:cs typeface="Tahoma"/>
              </a:rPr>
              <a:t> </a:t>
            </a:r>
            <a:r>
              <a:rPr sz="3000" spc="-5" dirty="0">
                <a:solidFill>
                  <a:srgbClr val="285381"/>
                </a:solidFill>
                <a:latin typeface="Tahoma"/>
                <a:cs typeface="Tahoma"/>
              </a:rPr>
              <a:t>привычек, </a:t>
            </a:r>
            <a:r>
              <a:rPr sz="3000" spc="20" dirty="0">
                <a:solidFill>
                  <a:srgbClr val="285381"/>
                </a:solidFill>
                <a:latin typeface="Tahoma"/>
                <a:cs typeface="Tahoma"/>
              </a:rPr>
              <a:t>главное </a:t>
            </a:r>
            <a:r>
              <a:rPr sz="3000" spc="-5" dirty="0">
                <a:solidFill>
                  <a:srgbClr val="285381"/>
                </a:solidFill>
                <a:latin typeface="Tahoma"/>
                <a:cs typeface="Tahoma"/>
              </a:rPr>
              <a:t>очень </a:t>
            </a:r>
            <a:r>
              <a:rPr sz="3000" spc="25" dirty="0">
                <a:solidFill>
                  <a:srgbClr val="285381"/>
                </a:solidFill>
                <a:latin typeface="Tahoma"/>
                <a:cs typeface="Tahoma"/>
              </a:rPr>
              <a:t>сильно </a:t>
            </a:r>
            <a:r>
              <a:rPr sz="3000" spc="30" dirty="0">
                <a:solidFill>
                  <a:srgbClr val="285381"/>
                </a:solidFill>
                <a:latin typeface="Tahoma"/>
                <a:cs typeface="Tahoma"/>
              </a:rPr>
              <a:t> </a:t>
            </a:r>
            <a:r>
              <a:rPr sz="3000" spc="-35" dirty="0">
                <a:solidFill>
                  <a:srgbClr val="285381"/>
                </a:solidFill>
                <a:latin typeface="Tahoma"/>
                <a:cs typeface="Tahoma"/>
              </a:rPr>
              <a:t>захотеть.</a:t>
            </a:r>
            <a:endParaRPr sz="3000">
              <a:latin typeface="Tahoma"/>
              <a:cs typeface="Tahom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028700" y="692911"/>
            <a:ext cx="7201534" cy="8585200"/>
            <a:chOff x="1028700" y="692911"/>
            <a:chExt cx="7201534" cy="8585200"/>
          </a:xfrm>
        </p:grpSpPr>
        <p:sp>
          <p:nvSpPr>
            <p:cNvPr id="3" name="object 3"/>
            <p:cNvSpPr/>
            <p:nvPr/>
          </p:nvSpPr>
          <p:spPr>
            <a:xfrm>
              <a:off x="1028687" y="692911"/>
              <a:ext cx="7201534" cy="8585200"/>
            </a:xfrm>
            <a:custGeom>
              <a:avLst/>
              <a:gdLst/>
              <a:ahLst/>
              <a:cxnLst/>
              <a:rect l="l" t="t" r="r" b="b"/>
              <a:pathLst>
                <a:path w="7201534" h="8585200">
                  <a:moveTo>
                    <a:pt x="7201205" y="0"/>
                  </a:moveTo>
                  <a:lnTo>
                    <a:pt x="7176986" y="0"/>
                  </a:lnTo>
                  <a:lnTo>
                    <a:pt x="7176986" y="24142"/>
                  </a:lnTo>
                  <a:lnTo>
                    <a:pt x="7176986" y="8559343"/>
                  </a:lnTo>
                  <a:lnTo>
                    <a:pt x="23723" y="8559343"/>
                  </a:lnTo>
                  <a:lnTo>
                    <a:pt x="23723" y="24142"/>
                  </a:lnTo>
                  <a:lnTo>
                    <a:pt x="7176986" y="24142"/>
                  </a:lnTo>
                  <a:lnTo>
                    <a:pt x="7176986" y="0"/>
                  </a:lnTo>
                  <a:lnTo>
                    <a:pt x="0" y="0"/>
                  </a:lnTo>
                  <a:lnTo>
                    <a:pt x="0" y="24142"/>
                  </a:lnTo>
                  <a:lnTo>
                    <a:pt x="0" y="8559343"/>
                  </a:lnTo>
                  <a:lnTo>
                    <a:pt x="0" y="8584743"/>
                  </a:lnTo>
                  <a:lnTo>
                    <a:pt x="7201205" y="8584743"/>
                  </a:lnTo>
                  <a:lnTo>
                    <a:pt x="7201205" y="8559889"/>
                  </a:lnTo>
                  <a:lnTo>
                    <a:pt x="7201205" y="8559343"/>
                  </a:lnTo>
                  <a:lnTo>
                    <a:pt x="7201205" y="24142"/>
                  </a:lnTo>
                  <a:lnTo>
                    <a:pt x="7201205" y="23723"/>
                  </a:lnTo>
                  <a:lnTo>
                    <a:pt x="7201205" y="0"/>
                  </a:lnTo>
                  <a:close/>
                </a:path>
              </a:pathLst>
            </a:custGeom>
            <a:solidFill>
              <a:srgbClr val="2853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388158" y="2834715"/>
              <a:ext cx="4902835" cy="3444240"/>
            </a:xfrm>
            <a:custGeom>
              <a:avLst/>
              <a:gdLst/>
              <a:ahLst/>
              <a:cxnLst/>
              <a:rect l="l" t="t" r="r" b="b"/>
              <a:pathLst>
                <a:path w="4902834" h="3444240">
                  <a:moveTo>
                    <a:pt x="4902809" y="3439566"/>
                  </a:moveTo>
                  <a:lnTo>
                    <a:pt x="0" y="3439566"/>
                  </a:lnTo>
                  <a:lnTo>
                    <a:pt x="0" y="3444227"/>
                  </a:lnTo>
                  <a:lnTo>
                    <a:pt x="4902809" y="3444227"/>
                  </a:lnTo>
                  <a:lnTo>
                    <a:pt x="4902809" y="3439566"/>
                  </a:lnTo>
                  <a:close/>
                </a:path>
                <a:path w="4902834" h="3444240">
                  <a:moveTo>
                    <a:pt x="4902809" y="1719783"/>
                  </a:moveTo>
                  <a:lnTo>
                    <a:pt x="0" y="1719783"/>
                  </a:lnTo>
                  <a:lnTo>
                    <a:pt x="0" y="1724444"/>
                  </a:lnTo>
                  <a:lnTo>
                    <a:pt x="4902809" y="1724444"/>
                  </a:lnTo>
                  <a:lnTo>
                    <a:pt x="4902809" y="1719783"/>
                  </a:lnTo>
                  <a:close/>
                </a:path>
                <a:path w="4902834" h="3444240">
                  <a:moveTo>
                    <a:pt x="4902809" y="0"/>
                  </a:moveTo>
                  <a:lnTo>
                    <a:pt x="0" y="0"/>
                  </a:lnTo>
                  <a:lnTo>
                    <a:pt x="0" y="4660"/>
                  </a:lnTo>
                  <a:lnTo>
                    <a:pt x="4902809" y="4660"/>
                  </a:lnTo>
                  <a:lnTo>
                    <a:pt x="4902809" y="0"/>
                  </a:lnTo>
                  <a:close/>
                </a:path>
              </a:pathLst>
            </a:custGeom>
            <a:solidFill>
              <a:srgbClr val="285381">
                <a:alpha val="2470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388165" y="7994056"/>
              <a:ext cx="4902835" cy="5080"/>
            </a:xfrm>
            <a:custGeom>
              <a:avLst/>
              <a:gdLst/>
              <a:ahLst/>
              <a:cxnLst/>
              <a:rect l="l" t="t" r="r" b="b"/>
              <a:pathLst>
                <a:path w="4902834" h="5079">
                  <a:moveTo>
                    <a:pt x="4902807" y="4666"/>
                  </a:moveTo>
                  <a:lnTo>
                    <a:pt x="0" y="4666"/>
                  </a:lnTo>
                  <a:lnTo>
                    <a:pt x="0" y="0"/>
                  </a:lnTo>
                  <a:lnTo>
                    <a:pt x="4902807" y="0"/>
                  </a:lnTo>
                  <a:lnTo>
                    <a:pt x="4902807" y="4666"/>
                  </a:lnTo>
                  <a:close/>
                </a:path>
              </a:pathLst>
            </a:custGeom>
            <a:solidFill>
              <a:srgbClr val="285381">
                <a:alpha val="5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855125" y="3357168"/>
              <a:ext cx="3969385" cy="1036319"/>
            </a:xfrm>
            <a:custGeom>
              <a:avLst/>
              <a:gdLst/>
              <a:ahLst/>
              <a:cxnLst/>
              <a:rect l="l" t="t" r="r" b="b"/>
              <a:pathLst>
                <a:path w="3969384" h="1036320">
                  <a:moveTo>
                    <a:pt x="3968877" y="20231"/>
                  </a:moveTo>
                  <a:lnTo>
                    <a:pt x="3948658" y="0"/>
                  </a:lnTo>
                  <a:lnTo>
                    <a:pt x="3942473" y="0"/>
                  </a:lnTo>
                  <a:lnTo>
                    <a:pt x="3922242" y="20231"/>
                  </a:lnTo>
                  <a:lnTo>
                    <a:pt x="3922242" y="21717"/>
                  </a:lnTo>
                  <a:lnTo>
                    <a:pt x="2980220" y="416585"/>
                  </a:lnTo>
                  <a:lnTo>
                    <a:pt x="2979305" y="415671"/>
                  </a:lnTo>
                  <a:lnTo>
                    <a:pt x="2976778" y="413981"/>
                  </a:lnTo>
                  <a:lnTo>
                    <a:pt x="2971063" y="411619"/>
                  </a:lnTo>
                  <a:lnTo>
                    <a:pt x="2968091" y="411022"/>
                  </a:lnTo>
                  <a:lnTo>
                    <a:pt x="2961906" y="411022"/>
                  </a:lnTo>
                  <a:lnTo>
                    <a:pt x="2943796" y="424599"/>
                  </a:lnTo>
                  <a:lnTo>
                    <a:pt x="2005025" y="457517"/>
                  </a:lnTo>
                  <a:lnTo>
                    <a:pt x="1987524" y="445414"/>
                  </a:lnTo>
                  <a:lnTo>
                    <a:pt x="1981339" y="445414"/>
                  </a:lnTo>
                  <a:lnTo>
                    <a:pt x="1961489" y="463791"/>
                  </a:lnTo>
                  <a:lnTo>
                    <a:pt x="1021511" y="704316"/>
                  </a:lnTo>
                  <a:lnTo>
                    <a:pt x="1018184" y="700976"/>
                  </a:lnTo>
                  <a:lnTo>
                    <a:pt x="1015657" y="699300"/>
                  </a:lnTo>
                  <a:lnTo>
                    <a:pt x="1009942" y="696925"/>
                  </a:lnTo>
                  <a:lnTo>
                    <a:pt x="1006970" y="696341"/>
                  </a:lnTo>
                  <a:lnTo>
                    <a:pt x="1000785" y="696341"/>
                  </a:lnTo>
                  <a:lnTo>
                    <a:pt x="980744" y="715619"/>
                  </a:lnTo>
                  <a:lnTo>
                    <a:pt x="40284" y="996518"/>
                  </a:lnTo>
                  <a:lnTo>
                    <a:pt x="37617" y="993863"/>
                  </a:lnTo>
                  <a:lnTo>
                    <a:pt x="35090" y="992174"/>
                  </a:lnTo>
                  <a:lnTo>
                    <a:pt x="29387" y="989812"/>
                  </a:lnTo>
                  <a:lnTo>
                    <a:pt x="26403" y="989215"/>
                  </a:lnTo>
                  <a:lnTo>
                    <a:pt x="20218" y="989215"/>
                  </a:lnTo>
                  <a:lnTo>
                    <a:pt x="0" y="1009459"/>
                  </a:lnTo>
                  <a:lnTo>
                    <a:pt x="0" y="1015644"/>
                  </a:lnTo>
                  <a:lnTo>
                    <a:pt x="20218" y="1035875"/>
                  </a:lnTo>
                  <a:lnTo>
                    <a:pt x="26403" y="1035875"/>
                  </a:lnTo>
                  <a:lnTo>
                    <a:pt x="46443" y="1016596"/>
                  </a:lnTo>
                  <a:lnTo>
                    <a:pt x="986904" y="735698"/>
                  </a:lnTo>
                  <a:lnTo>
                    <a:pt x="989571" y="738352"/>
                  </a:lnTo>
                  <a:lnTo>
                    <a:pt x="992098" y="740041"/>
                  </a:lnTo>
                  <a:lnTo>
                    <a:pt x="997813" y="742403"/>
                  </a:lnTo>
                  <a:lnTo>
                    <a:pt x="1000785" y="743000"/>
                  </a:lnTo>
                  <a:lnTo>
                    <a:pt x="1006970" y="743000"/>
                  </a:lnTo>
                  <a:lnTo>
                    <a:pt x="1024902" y="729843"/>
                  </a:lnTo>
                  <a:lnTo>
                    <a:pt x="1026604" y="725741"/>
                  </a:lnTo>
                  <a:lnTo>
                    <a:pt x="1026820" y="724636"/>
                  </a:lnTo>
                  <a:lnTo>
                    <a:pt x="1966798" y="484111"/>
                  </a:lnTo>
                  <a:lnTo>
                    <a:pt x="1970138" y="487438"/>
                  </a:lnTo>
                  <a:lnTo>
                    <a:pt x="1972652" y="489127"/>
                  </a:lnTo>
                  <a:lnTo>
                    <a:pt x="1978367" y="491490"/>
                  </a:lnTo>
                  <a:lnTo>
                    <a:pt x="1981339" y="492086"/>
                  </a:lnTo>
                  <a:lnTo>
                    <a:pt x="1987524" y="492086"/>
                  </a:lnTo>
                  <a:lnTo>
                    <a:pt x="2005330" y="479247"/>
                  </a:lnTo>
                  <a:lnTo>
                    <a:pt x="2005634" y="478510"/>
                  </a:lnTo>
                  <a:lnTo>
                    <a:pt x="2944406" y="445592"/>
                  </a:lnTo>
                  <a:lnTo>
                    <a:pt x="2944634" y="446138"/>
                  </a:lnTo>
                  <a:lnTo>
                    <a:pt x="2946323" y="448665"/>
                  </a:lnTo>
                  <a:lnTo>
                    <a:pt x="2950692" y="453047"/>
                  </a:lnTo>
                  <a:lnTo>
                    <a:pt x="2953220" y="454723"/>
                  </a:lnTo>
                  <a:lnTo>
                    <a:pt x="2958935" y="457098"/>
                  </a:lnTo>
                  <a:lnTo>
                    <a:pt x="2961906" y="457695"/>
                  </a:lnTo>
                  <a:lnTo>
                    <a:pt x="2968091" y="457695"/>
                  </a:lnTo>
                  <a:lnTo>
                    <a:pt x="2986227" y="444042"/>
                  </a:lnTo>
                  <a:lnTo>
                    <a:pt x="2987725" y="440423"/>
                  </a:lnTo>
                  <a:lnTo>
                    <a:pt x="2988322" y="437451"/>
                  </a:lnTo>
                  <a:lnTo>
                    <a:pt x="2988322" y="435965"/>
                  </a:lnTo>
                  <a:lnTo>
                    <a:pt x="3930332" y="41097"/>
                  </a:lnTo>
                  <a:lnTo>
                    <a:pt x="3931259" y="42011"/>
                  </a:lnTo>
                  <a:lnTo>
                    <a:pt x="3933774" y="43700"/>
                  </a:lnTo>
                  <a:lnTo>
                    <a:pt x="3939489" y="46075"/>
                  </a:lnTo>
                  <a:lnTo>
                    <a:pt x="3942473" y="46659"/>
                  </a:lnTo>
                  <a:lnTo>
                    <a:pt x="3948658" y="46659"/>
                  </a:lnTo>
                  <a:lnTo>
                    <a:pt x="3968877" y="26428"/>
                  </a:lnTo>
                  <a:lnTo>
                    <a:pt x="3968877" y="20231"/>
                  </a:lnTo>
                  <a:close/>
                </a:path>
              </a:pathLst>
            </a:custGeom>
            <a:solidFill>
              <a:srgbClr val="2853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2632780" y="8078432"/>
            <a:ext cx="504825" cy="2895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30"/>
              </a:spcBef>
            </a:pPr>
            <a:r>
              <a:rPr sz="1700" spc="130" dirty="0">
                <a:solidFill>
                  <a:srgbClr val="285381"/>
                </a:solidFill>
                <a:latin typeface="Trebuchet MS"/>
                <a:cs typeface="Trebuchet MS"/>
              </a:rPr>
              <a:t>2</a:t>
            </a:r>
            <a:r>
              <a:rPr sz="1700" spc="160" dirty="0">
                <a:solidFill>
                  <a:srgbClr val="285381"/>
                </a:solidFill>
                <a:latin typeface="Trebuchet MS"/>
                <a:cs typeface="Trebuchet MS"/>
              </a:rPr>
              <a:t>0</a:t>
            </a:r>
            <a:r>
              <a:rPr sz="1700" spc="-195" dirty="0">
                <a:solidFill>
                  <a:srgbClr val="285381"/>
                </a:solidFill>
                <a:latin typeface="Trebuchet MS"/>
                <a:cs typeface="Trebuchet MS"/>
              </a:rPr>
              <a:t>1</a:t>
            </a:r>
            <a:r>
              <a:rPr sz="1700" spc="185" dirty="0">
                <a:solidFill>
                  <a:srgbClr val="285381"/>
                </a:solidFill>
                <a:latin typeface="Trebuchet MS"/>
                <a:cs typeface="Trebuchet MS"/>
              </a:rPr>
              <a:t>6</a:t>
            </a:r>
            <a:endParaRPr sz="1700">
              <a:latin typeface="Trebuchet MS"/>
              <a:cs typeface="Trebuchet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615930" y="8078432"/>
            <a:ext cx="499745" cy="2895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30"/>
              </a:spcBef>
            </a:pPr>
            <a:r>
              <a:rPr sz="1700" spc="130" dirty="0">
                <a:solidFill>
                  <a:srgbClr val="285381"/>
                </a:solidFill>
                <a:latin typeface="Trebuchet MS"/>
                <a:cs typeface="Trebuchet MS"/>
              </a:rPr>
              <a:t>2</a:t>
            </a:r>
            <a:r>
              <a:rPr sz="1700" spc="160" dirty="0">
                <a:solidFill>
                  <a:srgbClr val="285381"/>
                </a:solidFill>
                <a:latin typeface="Trebuchet MS"/>
                <a:cs typeface="Trebuchet MS"/>
              </a:rPr>
              <a:t>0</a:t>
            </a:r>
            <a:r>
              <a:rPr sz="1700" spc="-195" dirty="0">
                <a:solidFill>
                  <a:srgbClr val="285381"/>
                </a:solidFill>
                <a:latin typeface="Trebuchet MS"/>
                <a:cs typeface="Trebuchet MS"/>
              </a:rPr>
              <a:t>1</a:t>
            </a:r>
            <a:r>
              <a:rPr sz="1700" spc="145" dirty="0">
                <a:solidFill>
                  <a:srgbClr val="285381"/>
                </a:solidFill>
                <a:latin typeface="Trebuchet MS"/>
                <a:cs typeface="Trebuchet MS"/>
              </a:rPr>
              <a:t>7</a:t>
            </a:r>
            <a:endParaRPr sz="1700">
              <a:latin typeface="Trebuchet MS"/>
              <a:cs typeface="Trebuchet M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591498" y="8078432"/>
            <a:ext cx="509905" cy="2895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30"/>
              </a:spcBef>
            </a:pPr>
            <a:r>
              <a:rPr sz="1700" spc="130" dirty="0">
                <a:solidFill>
                  <a:srgbClr val="285381"/>
                </a:solidFill>
                <a:latin typeface="Trebuchet MS"/>
                <a:cs typeface="Trebuchet MS"/>
              </a:rPr>
              <a:t>2</a:t>
            </a:r>
            <a:r>
              <a:rPr sz="1700" spc="160" dirty="0">
                <a:solidFill>
                  <a:srgbClr val="285381"/>
                </a:solidFill>
                <a:latin typeface="Trebuchet MS"/>
                <a:cs typeface="Trebuchet MS"/>
              </a:rPr>
              <a:t>0</a:t>
            </a:r>
            <a:r>
              <a:rPr sz="1700" spc="-195" dirty="0">
                <a:solidFill>
                  <a:srgbClr val="285381"/>
                </a:solidFill>
                <a:latin typeface="Trebuchet MS"/>
                <a:cs typeface="Trebuchet MS"/>
              </a:rPr>
              <a:t>1</a:t>
            </a:r>
            <a:r>
              <a:rPr sz="1700" spc="225" dirty="0">
                <a:solidFill>
                  <a:srgbClr val="285381"/>
                </a:solidFill>
                <a:latin typeface="Trebuchet MS"/>
                <a:cs typeface="Trebuchet MS"/>
              </a:rPr>
              <a:t>8</a:t>
            </a:r>
            <a:endParaRPr sz="1700">
              <a:latin typeface="Trebuchet MS"/>
              <a:cs typeface="Trebuchet M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574793" y="8078432"/>
            <a:ext cx="504825" cy="2895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30"/>
              </a:spcBef>
            </a:pPr>
            <a:r>
              <a:rPr sz="1700" spc="130" dirty="0">
                <a:solidFill>
                  <a:srgbClr val="285381"/>
                </a:solidFill>
                <a:latin typeface="Trebuchet MS"/>
                <a:cs typeface="Trebuchet MS"/>
              </a:rPr>
              <a:t>2</a:t>
            </a:r>
            <a:r>
              <a:rPr sz="1700" spc="160" dirty="0">
                <a:solidFill>
                  <a:srgbClr val="285381"/>
                </a:solidFill>
                <a:latin typeface="Trebuchet MS"/>
                <a:cs typeface="Trebuchet MS"/>
              </a:rPr>
              <a:t>0</a:t>
            </a:r>
            <a:r>
              <a:rPr sz="1700" spc="-195" dirty="0">
                <a:solidFill>
                  <a:srgbClr val="285381"/>
                </a:solidFill>
                <a:latin typeface="Trebuchet MS"/>
                <a:cs typeface="Trebuchet MS"/>
              </a:rPr>
              <a:t>1</a:t>
            </a:r>
            <a:r>
              <a:rPr sz="1700" spc="185" dirty="0">
                <a:solidFill>
                  <a:srgbClr val="285381"/>
                </a:solidFill>
                <a:latin typeface="Trebuchet MS"/>
                <a:cs typeface="Trebuchet MS"/>
              </a:rPr>
              <a:t>9</a:t>
            </a:r>
            <a:endParaRPr sz="1700">
              <a:latin typeface="Trebuchet MS"/>
              <a:cs typeface="Trebuchet M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536149" y="8078432"/>
            <a:ext cx="543560" cy="2895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30"/>
              </a:spcBef>
            </a:pPr>
            <a:r>
              <a:rPr sz="1700" spc="130" dirty="0">
                <a:solidFill>
                  <a:srgbClr val="285381"/>
                </a:solidFill>
                <a:latin typeface="Trebuchet MS"/>
                <a:cs typeface="Trebuchet MS"/>
              </a:rPr>
              <a:t>2</a:t>
            </a:r>
            <a:r>
              <a:rPr sz="1700" spc="160" dirty="0">
                <a:solidFill>
                  <a:srgbClr val="285381"/>
                </a:solidFill>
                <a:latin typeface="Trebuchet MS"/>
                <a:cs typeface="Trebuchet MS"/>
              </a:rPr>
              <a:t>0</a:t>
            </a:r>
            <a:r>
              <a:rPr sz="1700" spc="130" dirty="0">
                <a:solidFill>
                  <a:srgbClr val="285381"/>
                </a:solidFill>
                <a:latin typeface="Trebuchet MS"/>
                <a:cs typeface="Trebuchet MS"/>
              </a:rPr>
              <a:t>2</a:t>
            </a:r>
            <a:r>
              <a:rPr sz="1700" spc="165" dirty="0">
                <a:solidFill>
                  <a:srgbClr val="285381"/>
                </a:solidFill>
                <a:latin typeface="Trebuchet MS"/>
                <a:cs typeface="Trebuchet MS"/>
              </a:rPr>
              <a:t>0</a:t>
            </a:r>
            <a:endParaRPr sz="1700">
              <a:latin typeface="Trebuchet MS"/>
              <a:cs typeface="Trebuchet M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488175" y="2679361"/>
            <a:ext cx="752475" cy="2895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700" spc="190" dirty="0">
                <a:solidFill>
                  <a:srgbClr val="285381"/>
                </a:solidFill>
                <a:latin typeface="Trebuchet MS"/>
                <a:cs typeface="Trebuchet MS"/>
              </a:rPr>
              <a:t>3</a:t>
            </a:r>
            <a:r>
              <a:rPr sz="1700" spc="165" dirty="0">
                <a:solidFill>
                  <a:srgbClr val="285381"/>
                </a:solidFill>
                <a:latin typeface="Trebuchet MS"/>
                <a:cs typeface="Trebuchet MS"/>
              </a:rPr>
              <a:t>0</a:t>
            </a:r>
            <a:r>
              <a:rPr sz="1700" spc="-114" dirty="0">
                <a:solidFill>
                  <a:srgbClr val="285381"/>
                </a:solidFill>
                <a:latin typeface="Trebuchet MS"/>
                <a:cs typeface="Trebuchet MS"/>
              </a:rPr>
              <a:t> </a:t>
            </a:r>
            <a:r>
              <a:rPr sz="1700" spc="160" dirty="0">
                <a:solidFill>
                  <a:srgbClr val="285381"/>
                </a:solidFill>
                <a:latin typeface="Trebuchet MS"/>
                <a:cs typeface="Trebuchet MS"/>
              </a:rPr>
              <a:t>00</a:t>
            </a:r>
            <a:r>
              <a:rPr sz="1700" spc="165" dirty="0">
                <a:solidFill>
                  <a:srgbClr val="285381"/>
                </a:solidFill>
                <a:latin typeface="Trebuchet MS"/>
                <a:cs typeface="Trebuchet MS"/>
              </a:rPr>
              <a:t>0</a:t>
            </a:r>
            <a:endParaRPr sz="1700">
              <a:latin typeface="Trebuchet MS"/>
              <a:cs typeface="Trebuchet M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508339" y="4398478"/>
            <a:ext cx="732155" cy="2895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30"/>
              </a:spcBef>
            </a:pPr>
            <a:r>
              <a:rPr sz="1700" spc="130" dirty="0">
                <a:solidFill>
                  <a:srgbClr val="285381"/>
                </a:solidFill>
                <a:latin typeface="Trebuchet MS"/>
                <a:cs typeface="Trebuchet MS"/>
              </a:rPr>
              <a:t>2</a:t>
            </a:r>
            <a:r>
              <a:rPr sz="1700" spc="165" dirty="0">
                <a:solidFill>
                  <a:srgbClr val="285381"/>
                </a:solidFill>
                <a:latin typeface="Trebuchet MS"/>
                <a:cs typeface="Trebuchet MS"/>
              </a:rPr>
              <a:t>0</a:t>
            </a:r>
            <a:r>
              <a:rPr sz="1700" spc="-114" dirty="0">
                <a:solidFill>
                  <a:srgbClr val="285381"/>
                </a:solidFill>
                <a:latin typeface="Trebuchet MS"/>
                <a:cs typeface="Trebuchet MS"/>
              </a:rPr>
              <a:t> </a:t>
            </a:r>
            <a:r>
              <a:rPr sz="1700" spc="160" dirty="0">
                <a:solidFill>
                  <a:srgbClr val="285381"/>
                </a:solidFill>
                <a:latin typeface="Trebuchet MS"/>
                <a:cs typeface="Trebuchet MS"/>
              </a:rPr>
              <a:t>00</a:t>
            </a:r>
            <a:r>
              <a:rPr sz="1700" spc="165" dirty="0">
                <a:solidFill>
                  <a:srgbClr val="285381"/>
                </a:solidFill>
                <a:latin typeface="Trebuchet MS"/>
                <a:cs typeface="Trebuchet MS"/>
              </a:rPr>
              <a:t>0</a:t>
            </a:r>
            <a:endParaRPr sz="1700">
              <a:latin typeface="Trebuchet MS"/>
              <a:cs typeface="Trebuchet MS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549857" y="6117591"/>
            <a:ext cx="690880" cy="2895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30"/>
              </a:spcBef>
            </a:pPr>
            <a:r>
              <a:rPr sz="1700" spc="-195" dirty="0">
                <a:solidFill>
                  <a:srgbClr val="285381"/>
                </a:solidFill>
                <a:latin typeface="Trebuchet MS"/>
                <a:cs typeface="Trebuchet MS"/>
              </a:rPr>
              <a:t>1</a:t>
            </a:r>
            <a:r>
              <a:rPr sz="1700" spc="165" dirty="0">
                <a:solidFill>
                  <a:srgbClr val="285381"/>
                </a:solidFill>
                <a:latin typeface="Trebuchet MS"/>
                <a:cs typeface="Trebuchet MS"/>
              </a:rPr>
              <a:t>0</a:t>
            </a:r>
            <a:r>
              <a:rPr sz="1700" spc="-114" dirty="0">
                <a:solidFill>
                  <a:srgbClr val="285381"/>
                </a:solidFill>
                <a:latin typeface="Trebuchet MS"/>
                <a:cs typeface="Trebuchet MS"/>
              </a:rPr>
              <a:t> </a:t>
            </a:r>
            <a:r>
              <a:rPr sz="1700" spc="160" dirty="0">
                <a:solidFill>
                  <a:srgbClr val="285381"/>
                </a:solidFill>
                <a:latin typeface="Trebuchet MS"/>
                <a:cs typeface="Trebuchet MS"/>
              </a:rPr>
              <a:t>00</a:t>
            </a:r>
            <a:r>
              <a:rPr sz="1700" spc="165" dirty="0">
                <a:solidFill>
                  <a:srgbClr val="285381"/>
                </a:solidFill>
                <a:latin typeface="Trebuchet MS"/>
                <a:cs typeface="Trebuchet MS"/>
              </a:rPr>
              <a:t>0</a:t>
            </a:r>
            <a:endParaRPr sz="1700">
              <a:latin typeface="Trebuchet MS"/>
              <a:cs typeface="Trebuchet MS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093249" y="7836711"/>
            <a:ext cx="147320" cy="2895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30"/>
              </a:spcBef>
            </a:pPr>
            <a:r>
              <a:rPr sz="1700" spc="165" dirty="0">
                <a:solidFill>
                  <a:srgbClr val="285381"/>
                </a:solidFill>
                <a:latin typeface="Trebuchet MS"/>
                <a:cs typeface="Trebuchet MS"/>
              </a:rPr>
              <a:t>0</a:t>
            </a:r>
            <a:endParaRPr sz="1700">
              <a:latin typeface="Trebuchet MS"/>
              <a:cs typeface="Trebuchet MS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8927355" y="949168"/>
            <a:ext cx="8301355" cy="3143250"/>
          </a:xfrm>
          <a:prstGeom prst="rect">
            <a:avLst/>
          </a:prstGeom>
        </p:spPr>
        <p:txBody>
          <a:bodyPr vert="horz" wrap="square" lIns="0" tIns="33655" rIns="0" bIns="0" rtlCol="0">
            <a:spAutoFit/>
          </a:bodyPr>
          <a:lstStyle/>
          <a:p>
            <a:pPr marL="12700" marR="5080">
              <a:lnSpc>
                <a:spcPts val="6120"/>
              </a:lnSpc>
              <a:spcBef>
                <a:spcPts val="265"/>
              </a:spcBef>
            </a:pPr>
            <a:r>
              <a:rPr sz="5150" spc="10" dirty="0">
                <a:solidFill>
                  <a:srgbClr val="285381"/>
                </a:solidFill>
                <a:latin typeface="Tahoma"/>
                <a:cs typeface="Tahoma"/>
              </a:rPr>
              <a:t>Уникальные</a:t>
            </a:r>
            <a:r>
              <a:rPr sz="5150" spc="-229" dirty="0">
                <a:solidFill>
                  <a:srgbClr val="285381"/>
                </a:solidFill>
                <a:latin typeface="Tahoma"/>
                <a:cs typeface="Tahoma"/>
              </a:rPr>
              <a:t> </a:t>
            </a:r>
            <a:r>
              <a:rPr sz="5150" spc="70" dirty="0">
                <a:solidFill>
                  <a:srgbClr val="285381"/>
                </a:solidFill>
                <a:latin typeface="Tahoma"/>
                <a:cs typeface="Tahoma"/>
              </a:rPr>
              <a:t>особенности</a:t>
            </a:r>
            <a:r>
              <a:rPr sz="5150" spc="-229" dirty="0">
                <a:solidFill>
                  <a:srgbClr val="285381"/>
                </a:solidFill>
                <a:latin typeface="Tahoma"/>
                <a:cs typeface="Tahoma"/>
              </a:rPr>
              <a:t> </a:t>
            </a:r>
            <a:r>
              <a:rPr sz="5150" spc="90" dirty="0">
                <a:solidFill>
                  <a:srgbClr val="285381"/>
                </a:solidFill>
                <a:latin typeface="Tahoma"/>
                <a:cs typeface="Tahoma"/>
              </a:rPr>
              <a:t>и </a:t>
            </a:r>
            <a:r>
              <a:rPr sz="5150" spc="-1595" dirty="0">
                <a:solidFill>
                  <a:srgbClr val="285381"/>
                </a:solidFill>
                <a:latin typeface="Tahoma"/>
                <a:cs typeface="Tahoma"/>
              </a:rPr>
              <a:t> </a:t>
            </a:r>
            <a:r>
              <a:rPr sz="5150" spc="-5" dirty="0">
                <a:solidFill>
                  <a:srgbClr val="285381"/>
                </a:solidFill>
                <a:latin typeface="Tahoma"/>
                <a:cs typeface="Tahoma"/>
              </a:rPr>
              <a:t>легенды </a:t>
            </a:r>
            <a:r>
              <a:rPr sz="5150" spc="75" dirty="0">
                <a:solidFill>
                  <a:srgbClr val="285381"/>
                </a:solidFill>
                <a:latin typeface="Tahoma"/>
                <a:cs typeface="Tahoma"/>
              </a:rPr>
              <a:t>горы </a:t>
            </a:r>
            <a:r>
              <a:rPr sz="5150" spc="55" dirty="0">
                <a:solidFill>
                  <a:srgbClr val="285381"/>
                </a:solidFill>
                <a:latin typeface="Tahoma"/>
                <a:cs typeface="Tahoma"/>
              </a:rPr>
              <a:t>"Иремель" </a:t>
            </a:r>
            <a:r>
              <a:rPr sz="5150" spc="60" dirty="0">
                <a:solidFill>
                  <a:srgbClr val="285381"/>
                </a:solidFill>
                <a:latin typeface="Tahoma"/>
                <a:cs typeface="Tahoma"/>
              </a:rPr>
              <a:t> </a:t>
            </a:r>
            <a:r>
              <a:rPr sz="5150" spc="-15" dirty="0">
                <a:solidFill>
                  <a:srgbClr val="285381"/>
                </a:solidFill>
                <a:latin typeface="Tahoma"/>
                <a:cs typeface="Tahoma"/>
              </a:rPr>
              <a:t>заставляют </a:t>
            </a:r>
            <a:r>
              <a:rPr sz="5150" spc="25" dirty="0">
                <a:solidFill>
                  <a:srgbClr val="285381"/>
                </a:solidFill>
                <a:latin typeface="Tahoma"/>
                <a:cs typeface="Tahoma"/>
              </a:rPr>
              <a:t>найти </a:t>
            </a:r>
            <a:r>
              <a:rPr sz="5150" spc="95" dirty="0">
                <a:solidFill>
                  <a:srgbClr val="285381"/>
                </a:solidFill>
                <a:latin typeface="Tahoma"/>
                <a:cs typeface="Tahoma"/>
              </a:rPr>
              <a:t>своих </a:t>
            </a:r>
            <a:r>
              <a:rPr sz="5150" spc="100" dirty="0">
                <a:solidFill>
                  <a:srgbClr val="285381"/>
                </a:solidFill>
                <a:latin typeface="Tahoma"/>
                <a:cs typeface="Tahoma"/>
              </a:rPr>
              <a:t> </a:t>
            </a:r>
            <a:r>
              <a:rPr sz="5150" spc="50" dirty="0">
                <a:solidFill>
                  <a:srgbClr val="285381"/>
                </a:solidFill>
                <a:latin typeface="Tahoma"/>
                <a:cs typeface="Tahoma"/>
              </a:rPr>
              <a:t>гостей</a:t>
            </a:r>
            <a:endParaRPr sz="5150">
              <a:latin typeface="Tahoma"/>
              <a:cs typeface="Tahom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8927355" y="4898627"/>
            <a:ext cx="8096884" cy="190309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16199"/>
              </a:lnSpc>
              <a:spcBef>
                <a:spcPts val="90"/>
              </a:spcBef>
            </a:pPr>
            <a:r>
              <a:rPr sz="2650" dirty="0">
                <a:solidFill>
                  <a:srgbClr val="285381"/>
                </a:solidFill>
                <a:latin typeface="Tahoma"/>
                <a:cs typeface="Tahoma"/>
              </a:rPr>
              <a:t>Привлекательность </a:t>
            </a:r>
            <a:r>
              <a:rPr sz="2650" spc="50" dirty="0">
                <a:solidFill>
                  <a:srgbClr val="285381"/>
                </a:solidFill>
                <a:latin typeface="Tahoma"/>
                <a:cs typeface="Tahoma"/>
              </a:rPr>
              <a:t>горы </a:t>
            </a:r>
            <a:r>
              <a:rPr sz="2650" spc="45" dirty="0">
                <a:solidFill>
                  <a:srgbClr val="285381"/>
                </a:solidFill>
                <a:latin typeface="Tahoma"/>
                <a:cs typeface="Tahoma"/>
              </a:rPr>
              <a:t>среди </a:t>
            </a:r>
            <a:r>
              <a:rPr sz="2650" spc="25" dirty="0">
                <a:solidFill>
                  <a:srgbClr val="285381"/>
                </a:solidFill>
                <a:latin typeface="Tahoma"/>
                <a:cs typeface="Tahoma"/>
              </a:rPr>
              <a:t>туристов </a:t>
            </a:r>
            <a:r>
              <a:rPr sz="2650" spc="30" dirty="0">
                <a:solidFill>
                  <a:srgbClr val="285381"/>
                </a:solidFill>
                <a:latin typeface="Tahoma"/>
                <a:cs typeface="Tahoma"/>
              </a:rPr>
              <a:t> </a:t>
            </a:r>
            <a:r>
              <a:rPr sz="2650" spc="10" dirty="0">
                <a:solidFill>
                  <a:srgbClr val="285381"/>
                </a:solidFill>
                <a:latin typeface="Tahoma"/>
                <a:cs typeface="Tahoma"/>
              </a:rPr>
              <a:t>стремительно</a:t>
            </a:r>
            <a:r>
              <a:rPr sz="2650" spc="-110" dirty="0">
                <a:solidFill>
                  <a:srgbClr val="285381"/>
                </a:solidFill>
                <a:latin typeface="Tahoma"/>
                <a:cs typeface="Tahoma"/>
              </a:rPr>
              <a:t> </a:t>
            </a:r>
            <a:r>
              <a:rPr sz="2650" spc="10" dirty="0">
                <a:solidFill>
                  <a:srgbClr val="285381"/>
                </a:solidFill>
                <a:latin typeface="Tahoma"/>
                <a:cs typeface="Tahoma"/>
              </a:rPr>
              <a:t>увеличивается.</a:t>
            </a:r>
            <a:r>
              <a:rPr sz="2650" spc="-105" dirty="0">
                <a:solidFill>
                  <a:srgbClr val="285381"/>
                </a:solidFill>
                <a:latin typeface="Tahoma"/>
                <a:cs typeface="Tahoma"/>
              </a:rPr>
              <a:t> </a:t>
            </a:r>
            <a:r>
              <a:rPr sz="2650" spc="5" dirty="0">
                <a:solidFill>
                  <a:srgbClr val="285381"/>
                </a:solidFill>
                <a:latin typeface="Tahoma"/>
                <a:cs typeface="Tahoma"/>
              </a:rPr>
              <a:t>Только</a:t>
            </a:r>
            <a:r>
              <a:rPr sz="2650" spc="-105" dirty="0">
                <a:solidFill>
                  <a:srgbClr val="285381"/>
                </a:solidFill>
                <a:latin typeface="Tahoma"/>
                <a:cs typeface="Tahoma"/>
              </a:rPr>
              <a:t> </a:t>
            </a:r>
            <a:r>
              <a:rPr sz="2650" spc="45" dirty="0">
                <a:solidFill>
                  <a:srgbClr val="285381"/>
                </a:solidFill>
                <a:latin typeface="Tahoma"/>
                <a:cs typeface="Tahoma"/>
              </a:rPr>
              <a:t>за</a:t>
            </a:r>
            <a:r>
              <a:rPr sz="2650" spc="-105" dirty="0">
                <a:solidFill>
                  <a:srgbClr val="285381"/>
                </a:solidFill>
                <a:latin typeface="Tahoma"/>
                <a:cs typeface="Tahoma"/>
              </a:rPr>
              <a:t> </a:t>
            </a:r>
            <a:r>
              <a:rPr sz="2650" spc="30" dirty="0">
                <a:solidFill>
                  <a:srgbClr val="285381"/>
                </a:solidFill>
                <a:latin typeface="Tahoma"/>
                <a:cs typeface="Tahoma"/>
              </a:rPr>
              <a:t>последние </a:t>
            </a:r>
            <a:r>
              <a:rPr sz="2650" spc="-815" dirty="0">
                <a:solidFill>
                  <a:srgbClr val="285381"/>
                </a:solidFill>
                <a:latin typeface="Tahoma"/>
                <a:cs typeface="Tahoma"/>
              </a:rPr>
              <a:t> </a:t>
            </a:r>
            <a:r>
              <a:rPr sz="2650" spc="25" dirty="0">
                <a:solidFill>
                  <a:srgbClr val="285381"/>
                </a:solidFill>
                <a:latin typeface="Tahoma"/>
                <a:cs typeface="Tahoma"/>
              </a:rPr>
              <a:t>годы </a:t>
            </a:r>
            <a:r>
              <a:rPr sz="2650" spc="40" dirty="0">
                <a:solidFill>
                  <a:srgbClr val="285381"/>
                </a:solidFill>
                <a:latin typeface="Tahoma"/>
                <a:cs typeface="Tahoma"/>
              </a:rPr>
              <a:t>посещаемость </a:t>
            </a:r>
            <a:r>
              <a:rPr sz="2650" spc="50" dirty="0">
                <a:solidFill>
                  <a:srgbClr val="285381"/>
                </a:solidFill>
                <a:latin typeface="Tahoma"/>
                <a:cs typeface="Tahoma"/>
              </a:rPr>
              <a:t>горы </a:t>
            </a:r>
            <a:r>
              <a:rPr sz="2650" spc="15" dirty="0">
                <a:solidFill>
                  <a:srgbClr val="285381"/>
                </a:solidFill>
                <a:latin typeface="Tahoma"/>
                <a:cs typeface="Tahoma"/>
              </a:rPr>
              <a:t>увеличилась </a:t>
            </a:r>
            <a:r>
              <a:rPr sz="2650" spc="10" dirty="0">
                <a:solidFill>
                  <a:srgbClr val="285381"/>
                </a:solidFill>
                <a:latin typeface="Tahoma"/>
                <a:cs typeface="Tahoma"/>
              </a:rPr>
              <a:t>более </a:t>
            </a:r>
            <a:r>
              <a:rPr sz="2650" spc="-5" dirty="0">
                <a:solidFill>
                  <a:srgbClr val="285381"/>
                </a:solidFill>
                <a:latin typeface="Tahoma"/>
                <a:cs typeface="Tahoma"/>
              </a:rPr>
              <a:t>чем </a:t>
            </a:r>
            <a:r>
              <a:rPr sz="2650" dirty="0">
                <a:solidFill>
                  <a:srgbClr val="285381"/>
                </a:solidFill>
                <a:latin typeface="Tahoma"/>
                <a:cs typeface="Tahoma"/>
              </a:rPr>
              <a:t> </a:t>
            </a:r>
            <a:r>
              <a:rPr sz="2650" spc="40" dirty="0">
                <a:solidFill>
                  <a:srgbClr val="285381"/>
                </a:solidFill>
                <a:latin typeface="Tahoma"/>
                <a:cs typeface="Tahoma"/>
              </a:rPr>
              <a:t>нам</a:t>
            </a:r>
            <a:r>
              <a:rPr sz="2650" spc="-110" dirty="0">
                <a:solidFill>
                  <a:srgbClr val="285381"/>
                </a:solidFill>
                <a:latin typeface="Tahoma"/>
                <a:cs typeface="Tahoma"/>
              </a:rPr>
              <a:t> </a:t>
            </a:r>
            <a:r>
              <a:rPr sz="2650" spc="95" dirty="0">
                <a:solidFill>
                  <a:srgbClr val="285381"/>
                </a:solidFill>
                <a:latin typeface="Tahoma"/>
                <a:cs typeface="Tahoma"/>
              </a:rPr>
              <a:t>20%.</a:t>
            </a:r>
            <a:endParaRPr sz="2650">
              <a:latin typeface="Tahoma"/>
              <a:cs typeface="Tahoma"/>
            </a:endParaRPr>
          </a:p>
        </p:txBody>
      </p:sp>
      <p:sp>
        <p:nvSpPr>
          <p:cNvPr id="18" name="object 18"/>
          <p:cNvSpPr txBox="1">
            <a:spLocks noGrp="1"/>
          </p:cNvSpPr>
          <p:nvPr>
            <p:ph type="title"/>
          </p:nvPr>
        </p:nvSpPr>
        <p:spPr>
          <a:xfrm>
            <a:off x="1942084" y="1120486"/>
            <a:ext cx="3480435" cy="125603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0899"/>
              </a:lnSpc>
              <a:spcBef>
                <a:spcPts val="90"/>
              </a:spcBef>
            </a:pPr>
            <a:r>
              <a:rPr sz="4000" spc="-95" dirty="0">
                <a:solidFill>
                  <a:srgbClr val="285381"/>
                </a:solidFill>
              </a:rPr>
              <a:t>П</a:t>
            </a:r>
            <a:r>
              <a:rPr sz="4000" spc="100" dirty="0">
                <a:solidFill>
                  <a:srgbClr val="285381"/>
                </a:solidFill>
              </a:rPr>
              <a:t>о</a:t>
            </a:r>
            <a:r>
              <a:rPr sz="4000" spc="175" dirty="0">
                <a:solidFill>
                  <a:srgbClr val="285381"/>
                </a:solidFill>
              </a:rPr>
              <a:t>с</a:t>
            </a:r>
            <a:r>
              <a:rPr sz="4000" spc="20" dirty="0">
                <a:solidFill>
                  <a:srgbClr val="285381"/>
                </a:solidFill>
              </a:rPr>
              <a:t>е</a:t>
            </a:r>
            <a:r>
              <a:rPr sz="4000" spc="120" dirty="0">
                <a:solidFill>
                  <a:srgbClr val="285381"/>
                </a:solidFill>
              </a:rPr>
              <a:t>щ</a:t>
            </a:r>
            <a:r>
              <a:rPr sz="4000" spc="60" dirty="0">
                <a:solidFill>
                  <a:srgbClr val="285381"/>
                </a:solidFill>
              </a:rPr>
              <a:t>а</a:t>
            </a:r>
            <a:r>
              <a:rPr sz="4000" spc="20" dirty="0">
                <a:solidFill>
                  <a:srgbClr val="285381"/>
                </a:solidFill>
              </a:rPr>
              <a:t>ем</a:t>
            </a:r>
            <a:r>
              <a:rPr sz="4000" spc="100" dirty="0">
                <a:solidFill>
                  <a:srgbClr val="285381"/>
                </a:solidFill>
              </a:rPr>
              <a:t>о</a:t>
            </a:r>
            <a:r>
              <a:rPr sz="4000" spc="175" dirty="0">
                <a:solidFill>
                  <a:srgbClr val="285381"/>
                </a:solidFill>
              </a:rPr>
              <a:t>с</a:t>
            </a:r>
            <a:r>
              <a:rPr sz="4000" spc="-155" dirty="0">
                <a:solidFill>
                  <a:srgbClr val="285381"/>
                </a:solidFill>
              </a:rPr>
              <a:t>т</a:t>
            </a:r>
            <a:r>
              <a:rPr sz="4000" spc="-45" dirty="0">
                <a:solidFill>
                  <a:srgbClr val="285381"/>
                </a:solidFill>
              </a:rPr>
              <a:t>ь  </a:t>
            </a:r>
            <a:r>
              <a:rPr sz="4000" spc="55" dirty="0">
                <a:solidFill>
                  <a:srgbClr val="285381"/>
                </a:solidFill>
              </a:rPr>
              <a:t>"Иремель"</a:t>
            </a:r>
            <a:endParaRPr sz="4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873730" y="1013102"/>
            <a:ext cx="5019674" cy="3819524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48513" y="1028700"/>
            <a:ext cx="5257799" cy="3809999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18287999" cy="647699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0" y="9258300"/>
            <a:ext cx="18287999" cy="1028699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2873730" y="5143500"/>
            <a:ext cx="5019674" cy="3781424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48513" y="5143500"/>
            <a:ext cx="5257799" cy="3779638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5820717" y="1945101"/>
            <a:ext cx="6646545" cy="19538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-635" algn="ctr">
              <a:lnSpc>
                <a:spcPct val="101200"/>
              </a:lnSpc>
              <a:spcBef>
                <a:spcPts val="95"/>
              </a:spcBef>
            </a:pPr>
            <a:r>
              <a:rPr sz="2500" spc="35" dirty="0">
                <a:solidFill>
                  <a:srgbClr val="285381"/>
                </a:solidFill>
                <a:latin typeface="Tahoma"/>
                <a:cs typeface="Tahoma"/>
              </a:rPr>
              <a:t>Тропы </a:t>
            </a:r>
            <a:r>
              <a:rPr sz="2500" spc="45" dirty="0">
                <a:solidFill>
                  <a:srgbClr val="285381"/>
                </a:solidFill>
                <a:latin typeface="Tahoma"/>
                <a:cs typeface="Tahoma"/>
              </a:rPr>
              <a:t>на </a:t>
            </a:r>
            <a:r>
              <a:rPr sz="2500" spc="50" dirty="0">
                <a:solidFill>
                  <a:srgbClr val="285381"/>
                </a:solidFill>
                <a:latin typeface="Tahoma"/>
                <a:cs typeface="Tahoma"/>
              </a:rPr>
              <a:t>гору </a:t>
            </a:r>
            <a:r>
              <a:rPr sz="2500" spc="35" dirty="0">
                <a:solidFill>
                  <a:srgbClr val="285381"/>
                </a:solidFill>
                <a:latin typeface="Tahoma"/>
                <a:cs typeface="Tahoma"/>
              </a:rPr>
              <a:t>"Иремель" </a:t>
            </a:r>
            <a:r>
              <a:rPr sz="2500" spc="30" dirty="0">
                <a:solidFill>
                  <a:srgbClr val="285381"/>
                </a:solidFill>
                <a:latin typeface="Tahoma"/>
                <a:cs typeface="Tahoma"/>
              </a:rPr>
              <a:t>регулярно </a:t>
            </a:r>
            <a:r>
              <a:rPr sz="2500" spc="35" dirty="0">
                <a:solidFill>
                  <a:srgbClr val="285381"/>
                </a:solidFill>
                <a:latin typeface="Tahoma"/>
                <a:cs typeface="Tahoma"/>
              </a:rPr>
              <a:t> </a:t>
            </a:r>
            <a:r>
              <a:rPr sz="2500" spc="5" dirty="0">
                <a:solidFill>
                  <a:srgbClr val="285381"/>
                </a:solidFill>
                <a:latin typeface="Tahoma"/>
                <a:cs typeface="Tahoma"/>
              </a:rPr>
              <a:t>заболачиваются,так </a:t>
            </a:r>
            <a:r>
              <a:rPr sz="2500" dirty="0">
                <a:solidFill>
                  <a:srgbClr val="285381"/>
                </a:solidFill>
                <a:latin typeface="Tahoma"/>
                <a:cs typeface="Tahoma"/>
              </a:rPr>
              <a:t>как </a:t>
            </a:r>
            <a:r>
              <a:rPr sz="2500" spc="10" dirty="0">
                <a:solidFill>
                  <a:srgbClr val="285381"/>
                </a:solidFill>
                <a:latin typeface="Tahoma"/>
                <a:cs typeface="Tahoma"/>
              </a:rPr>
              <a:t>посетители </a:t>
            </a:r>
            <a:r>
              <a:rPr sz="2500" spc="30" dirty="0">
                <a:solidFill>
                  <a:srgbClr val="285381"/>
                </a:solidFill>
                <a:latin typeface="Tahoma"/>
                <a:cs typeface="Tahoma"/>
              </a:rPr>
              <a:t>парка </a:t>
            </a:r>
            <a:r>
              <a:rPr sz="2500" spc="35" dirty="0">
                <a:solidFill>
                  <a:srgbClr val="285381"/>
                </a:solidFill>
                <a:latin typeface="Tahoma"/>
                <a:cs typeface="Tahoma"/>
              </a:rPr>
              <a:t> </a:t>
            </a:r>
            <a:r>
              <a:rPr sz="2500" spc="-5" dirty="0">
                <a:solidFill>
                  <a:srgbClr val="285381"/>
                </a:solidFill>
                <a:latin typeface="Tahoma"/>
                <a:cs typeface="Tahoma"/>
              </a:rPr>
              <a:t>обходят</a:t>
            </a:r>
            <a:r>
              <a:rPr sz="2500" spc="-110" dirty="0">
                <a:solidFill>
                  <a:srgbClr val="285381"/>
                </a:solidFill>
                <a:latin typeface="Tahoma"/>
                <a:cs typeface="Tahoma"/>
              </a:rPr>
              <a:t> </a:t>
            </a:r>
            <a:r>
              <a:rPr sz="2500" spc="5" dirty="0">
                <a:solidFill>
                  <a:srgbClr val="285381"/>
                </a:solidFill>
                <a:latin typeface="Tahoma"/>
                <a:cs typeface="Tahoma"/>
              </a:rPr>
              <a:t>болотины,</a:t>
            </a:r>
            <a:r>
              <a:rPr sz="2500" spc="-110" dirty="0">
                <a:solidFill>
                  <a:srgbClr val="285381"/>
                </a:solidFill>
                <a:latin typeface="Tahoma"/>
                <a:cs typeface="Tahoma"/>
              </a:rPr>
              <a:t> </a:t>
            </a:r>
            <a:r>
              <a:rPr sz="2500" spc="50" dirty="0">
                <a:solidFill>
                  <a:srgbClr val="285381"/>
                </a:solidFill>
                <a:latin typeface="Tahoma"/>
                <a:cs typeface="Tahoma"/>
              </a:rPr>
              <a:t>расширя</a:t>
            </a:r>
            <a:r>
              <a:rPr sz="2500" spc="-110" dirty="0">
                <a:solidFill>
                  <a:srgbClr val="285381"/>
                </a:solidFill>
                <a:latin typeface="Tahoma"/>
                <a:cs typeface="Tahoma"/>
              </a:rPr>
              <a:t> </a:t>
            </a:r>
            <a:r>
              <a:rPr sz="2500" spc="50" dirty="0">
                <a:solidFill>
                  <a:srgbClr val="285381"/>
                </a:solidFill>
                <a:latin typeface="Tahoma"/>
                <a:cs typeface="Tahoma"/>
              </a:rPr>
              <a:t>при</a:t>
            </a:r>
            <a:r>
              <a:rPr sz="2500" spc="-110" dirty="0">
                <a:solidFill>
                  <a:srgbClr val="285381"/>
                </a:solidFill>
                <a:latin typeface="Tahoma"/>
                <a:cs typeface="Tahoma"/>
              </a:rPr>
              <a:t> </a:t>
            </a:r>
            <a:r>
              <a:rPr sz="2500" spc="20" dirty="0">
                <a:solidFill>
                  <a:srgbClr val="285381"/>
                </a:solidFill>
                <a:latin typeface="Tahoma"/>
                <a:cs typeface="Tahoma"/>
              </a:rPr>
              <a:t>этом</a:t>
            </a:r>
            <a:r>
              <a:rPr sz="2500" spc="-110" dirty="0">
                <a:solidFill>
                  <a:srgbClr val="285381"/>
                </a:solidFill>
                <a:latin typeface="Tahoma"/>
                <a:cs typeface="Tahoma"/>
              </a:rPr>
              <a:t> </a:t>
            </a:r>
            <a:r>
              <a:rPr sz="2500" spc="5" dirty="0">
                <a:solidFill>
                  <a:srgbClr val="285381"/>
                </a:solidFill>
                <a:latin typeface="Tahoma"/>
                <a:cs typeface="Tahoma"/>
              </a:rPr>
              <a:t>тропу, </a:t>
            </a:r>
            <a:r>
              <a:rPr sz="2500" spc="-765" dirty="0">
                <a:solidFill>
                  <a:srgbClr val="285381"/>
                </a:solidFill>
                <a:latin typeface="Tahoma"/>
                <a:cs typeface="Tahoma"/>
              </a:rPr>
              <a:t> </a:t>
            </a:r>
            <a:r>
              <a:rPr sz="2500" spc="-30" dirty="0">
                <a:solidFill>
                  <a:srgbClr val="285381"/>
                </a:solidFill>
                <a:latin typeface="Tahoma"/>
                <a:cs typeface="Tahoma"/>
              </a:rPr>
              <a:t>что</a:t>
            </a:r>
            <a:r>
              <a:rPr sz="2500" spc="-105" dirty="0">
                <a:solidFill>
                  <a:srgbClr val="285381"/>
                </a:solidFill>
                <a:latin typeface="Tahoma"/>
                <a:cs typeface="Tahoma"/>
              </a:rPr>
              <a:t> </a:t>
            </a:r>
            <a:r>
              <a:rPr sz="2500" spc="20" dirty="0">
                <a:solidFill>
                  <a:srgbClr val="285381"/>
                </a:solidFill>
                <a:latin typeface="Tahoma"/>
                <a:cs typeface="Tahoma"/>
              </a:rPr>
              <a:t>приводит</a:t>
            </a:r>
            <a:r>
              <a:rPr sz="2500" spc="-105" dirty="0">
                <a:solidFill>
                  <a:srgbClr val="285381"/>
                </a:solidFill>
                <a:latin typeface="Tahoma"/>
                <a:cs typeface="Tahoma"/>
              </a:rPr>
              <a:t> </a:t>
            </a:r>
            <a:r>
              <a:rPr sz="2500" spc="-15" dirty="0">
                <a:solidFill>
                  <a:srgbClr val="285381"/>
                </a:solidFill>
                <a:latin typeface="Tahoma"/>
                <a:cs typeface="Tahoma"/>
              </a:rPr>
              <a:t>к</a:t>
            </a:r>
            <a:r>
              <a:rPr sz="2500" spc="-100" dirty="0">
                <a:solidFill>
                  <a:srgbClr val="285381"/>
                </a:solidFill>
                <a:latin typeface="Tahoma"/>
                <a:cs typeface="Tahoma"/>
              </a:rPr>
              <a:t> </a:t>
            </a:r>
            <a:r>
              <a:rPr sz="2500" spc="15" dirty="0">
                <a:solidFill>
                  <a:srgbClr val="285381"/>
                </a:solidFill>
                <a:latin typeface="Tahoma"/>
                <a:cs typeface="Tahoma"/>
              </a:rPr>
              <a:t>вытаптыванию</a:t>
            </a:r>
            <a:r>
              <a:rPr sz="2500" spc="-105" dirty="0">
                <a:solidFill>
                  <a:srgbClr val="285381"/>
                </a:solidFill>
                <a:latin typeface="Tahoma"/>
                <a:cs typeface="Tahoma"/>
              </a:rPr>
              <a:t> </a:t>
            </a:r>
            <a:r>
              <a:rPr sz="2500" spc="60" dirty="0">
                <a:solidFill>
                  <a:srgbClr val="285381"/>
                </a:solidFill>
                <a:latin typeface="Tahoma"/>
                <a:cs typeface="Tahoma"/>
              </a:rPr>
              <a:t>и</a:t>
            </a:r>
            <a:r>
              <a:rPr sz="2500" spc="-100" dirty="0">
                <a:solidFill>
                  <a:srgbClr val="285381"/>
                </a:solidFill>
                <a:latin typeface="Tahoma"/>
                <a:cs typeface="Tahoma"/>
              </a:rPr>
              <a:t> </a:t>
            </a:r>
            <a:r>
              <a:rPr sz="2500" spc="25" dirty="0">
                <a:solidFill>
                  <a:srgbClr val="285381"/>
                </a:solidFill>
                <a:latin typeface="Tahoma"/>
                <a:cs typeface="Tahoma"/>
              </a:rPr>
              <a:t>деградации </a:t>
            </a:r>
            <a:r>
              <a:rPr sz="2500" spc="-765" dirty="0">
                <a:solidFill>
                  <a:srgbClr val="285381"/>
                </a:solidFill>
                <a:latin typeface="Tahoma"/>
                <a:cs typeface="Tahoma"/>
              </a:rPr>
              <a:t> </a:t>
            </a:r>
            <a:r>
              <a:rPr sz="2500" spc="5" dirty="0">
                <a:solidFill>
                  <a:srgbClr val="285381"/>
                </a:solidFill>
                <a:latin typeface="Tahoma"/>
                <a:cs typeface="Tahoma"/>
              </a:rPr>
              <a:t>почвы.</a:t>
            </a:r>
            <a:endParaRPr sz="2500">
              <a:latin typeface="Tahoma"/>
              <a:cs typeface="Tahom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822077" y="5127656"/>
            <a:ext cx="6644005" cy="3387725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12700" marR="5080" algn="ctr">
              <a:lnSpc>
                <a:spcPts val="2920"/>
              </a:lnSpc>
              <a:spcBef>
                <a:spcPts val="260"/>
              </a:spcBef>
            </a:pPr>
            <a:r>
              <a:rPr sz="2500" spc="5" dirty="0">
                <a:solidFill>
                  <a:srgbClr val="285381"/>
                </a:solidFill>
                <a:latin typeface="Tahoma"/>
                <a:cs typeface="Tahoma"/>
              </a:rPr>
              <a:t>Мы</a:t>
            </a:r>
            <a:r>
              <a:rPr sz="2500" spc="-114" dirty="0">
                <a:solidFill>
                  <a:srgbClr val="285381"/>
                </a:solidFill>
                <a:latin typeface="Tahoma"/>
                <a:cs typeface="Tahoma"/>
              </a:rPr>
              <a:t> </a:t>
            </a:r>
            <a:r>
              <a:rPr sz="2500" spc="20" dirty="0">
                <a:solidFill>
                  <a:srgbClr val="285381"/>
                </a:solidFill>
                <a:latin typeface="Tahoma"/>
                <a:cs typeface="Tahoma"/>
              </a:rPr>
              <a:t>построим</a:t>
            </a:r>
            <a:r>
              <a:rPr sz="2500" spc="-114" dirty="0">
                <a:solidFill>
                  <a:srgbClr val="285381"/>
                </a:solidFill>
                <a:latin typeface="Tahoma"/>
                <a:cs typeface="Tahoma"/>
              </a:rPr>
              <a:t> </a:t>
            </a:r>
            <a:r>
              <a:rPr sz="2500" spc="-10" dirty="0">
                <a:solidFill>
                  <a:srgbClr val="285381"/>
                </a:solidFill>
                <a:latin typeface="Tahoma"/>
                <a:cs typeface="Tahoma"/>
              </a:rPr>
              <a:t>больше</a:t>
            </a:r>
            <a:r>
              <a:rPr sz="2500" spc="-114" dirty="0">
                <a:solidFill>
                  <a:srgbClr val="285381"/>
                </a:solidFill>
                <a:latin typeface="Tahoma"/>
                <a:cs typeface="Tahoma"/>
              </a:rPr>
              <a:t> </a:t>
            </a:r>
            <a:r>
              <a:rPr sz="2500" spc="-5" dirty="0">
                <a:solidFill>
                  <a:srgbClr val="285381"/>
                </a:solidFill>
                <a:latin typeface="Tahoma"/>
                <a:cs typeface="Tahoma"/>
              </a:rPr>
              <a:t>километра</a:t>
            </a:r>
            <a:r>
              <a:rPr sz="2500" spc="-110" dirty="0">
                <a:solidFill>
                  <a:srgbClr val="285381"/>
                </a:solidFill>
                <a:latin typeface="Tahoma"/>
                <a:cs typeface="Tahoma"/>
              </a:rPr>
              <a:t> </a:t>
            </a:r>
            <a:r>
              <a:rPr sz="2500" dirty="0">
                <a:solidFill>
                  <a:srgbClr val="285381"/>
                </a:solidFill>
                <a:latin typeface="Tahoma"/>
                <a:cs typeface="Tahoma"/>
              </a:rPr>
              <a:t>деревянных </a:t>
            </a:r>
            <a:r>
              <a:rPr sz="2500" spc="-770" dirty="0">
                <a:solidFill>
                  <a:srgbClr val="285381"/>
                </a:solidFill>
                <a:latin typeface="Tahoma"/>
                <a:cs typeface="Tahoma"/>
              </a:rPr>
              <a:t> </a:t>
            </a:r>
            <a:r>
              <a:rPr sz="2500" dirty="0">
                <a:solidFill>
                  <a:srgbClr val="285381"/>
                </a:solidFill>
                <a:latin typeface="Tahoma"/>
                <a:cs typeface="Tahoma"/>
              </a:rPr>
              <a:t>троп</a:t>
            </a:r>
            <a:r>
              <a:rPr sz="2500" spc="-114" dirty="0">
                <a:solidFill>
                  <a:srgbClr val="285381"/>
                </a:solidFill>
                <a:latin typeface="Tahoma"/>
                <a:cs typeface="Tahoma"/>
              </a:rPr>
              <a:t> </a:t>
            </a:r>
            <a:r>
              <a:rPr sz="2500" spc="30" dirty="0">
                <a:solidFill>
                  <a:srgbClr val="285381"/>
                </a:solidFill>
                <a:latin typeface="Tahoma"/>
                <a:cs typeface="Tahoma"/>
              </a:rPr>
              <a:t>на</a:t>
            </a:r>
            <a:r>
              <a:rPr sz="2500" spc="-114" dirty="0">
                <a:solidFill>
                  <a:srgbClr val="285381"/>
                </a:solidFill>
                <a:latin typeface="Tahoma"/>
                <a:cs typeface="Tahoma"/>
              </a:rPr>
              <a:t> </a:t>
            </a:r>
            <a:r>
              <a:rPr sz="2500" spc="5" dirty="0">
                <a:solidFill>
                  <a:srgbClr val="285381"/>
                </a:solidFill>
                <a:latin typeface="Tahoma"/>
                <a:cs typeface="Tahoma"/>
              </a:rPr>
              <a:t>проблемных</a:t>
            </a:r>
            <a:r>
              <a:rPr sz="2500" spc="-114" dirty="0">
                <a:solidFill>
                  <a:srgbClr val="285381"/>
                </a:solidFill>
                <a:latin typeface="Tahoma"/>
                <a:cs typeface="Tahoma"/>
              </a:rPr>
              <a:t> </a:t>
            </a:r>
            <a:r>
              <a:rPr sz="2500" spc="-15" dirty="0">
                <a:solidFill>
                  <a:srgbClr val="285381"/>
                </a:solidFill>
                <a:latin typeface="Tahoma"/>
                <a:cs typeface="Tahoma"/>
              </a:rPr>
              <a:t>участках,</a:t>
            </a:r>
            <a:r>
              <a:rPr sz="2500" spc="-114" dirty="0">
                <a:solidFill>
                  <a:srgbClr val="285381"/>
                </a:solidFill>
                <a:latin typeface="Tahoma"/>
                <a:cs typeface="Tahoma"/>
              </a:rPr>
              <a:t> </a:t>
            </a:r>
            <a:r>
              <a:rPr sz="2500" spc="-60" dirty="0">
                <a:solidFill>
                  <a:srgbClr val="285381"/>
                </a:solidFill>
                <a:latin typeface="Tahoma"/>
                <a:cs typeface="Tahoma"/>
              </a:rPr>
              <a:t>чтобы:</a:t>
            </a:r>
            <a:endParaRPr sz="2500">
              <a:latin typeface="Tahoma"/>
              <a:cs typeface="Tahoma"/>
            </a:endParaRPr>
          </a:p>
          <a:p>
            <a:pPr marL="750570" marR="742950" algn="ctr">
              <a:lnSpc>
                <a:spcPts val="5850"/>
              </a:lnSpc>
              <a:spcBef>
                <a:spcPts val="595"/>
              </a:spcBef>
            </a:pPr>
            <a:r>
              <a:rPr sz="2500" spc="-10" dirty="0">
                <a:solidFill>
                  <a:srgbClr val="285381"/>
                </a:solidFill>
                <a:latin typeface="Tahoma"/>
                <a:cs typeface="Tahoma"/>
              </a:rPr>
              <a:t>локализовать</a:t>
            </a:r>
            <a:r>
              <a:rPr sz="2500" spc="-114" dirty="0">
                <a:solidFill>
                  <a:srgbClr val="285381"/>
                </a:solidFill>
                <a:latin typeface="Tahoma"/>
                <a:cs typeface="Tahoma"/>
              </a:rPr>
              <a:t> </a:t>
            </a:r>
            <a:r>
              <a:rPr sz="2500" spc="5" dirty="0">
                <a:solidFill>
                  <a:srgbClr val="285381"/>
                </a:solidFill>
                <a:latin typeface="Tahoma"/>
                <a:cs typeface="Tahoma"/>
              </a:rPr>
              <a:t>туристический</a:t>
            </a:r>
            <a:r>
              <a:rPr sz="2500" spc="-114" dirty="0">
                <a:solidFill>
                  <a:srgbClr val="285381"/>
                </a:solidFill>
                <a:latin typeface="Tahoma"/>
                <a:cs typeface="Tahoma"/>
              </a:rPr>
              <a:t> </a:t>
            </a:r>
            <a:r>
              <a:rPr sz="2500" spc="-5" dirty="0">
                <a:solidFill>
                  <a:srgbClr val="285381"/>
                </a:solidFill>
                <a:latin typeface="Tahoma"/>
                <a:cs typeface="Tahoma"/>
              </a:rPr>
              <a:t>поток </a:t>
            </a:r>
            <a:r>
              <a:rPr sz="2500" spc="-770" dirty="0">
                <a:solidFill>
                  <a:srgbClr val="285381"/>
                </a:solidFill>
                <a:latin typeface="Tahoma"/>
                <a:cs typeface="Tahoma"/>
              </a:rPr>
              <a:t> </a:t>
            </a:r>
            <a:r>
              <a:rPr sz="2500" spc="5" dirty="0">
                <a:solidFill>
                  <a:srgbClr val="285381"/>
                </a:solidFill>
                <a:latin typeface="Tahoma"/>
                <a:cs typeface="Tahoma"/>
              </a:rPr>
              <a:t>остановить</a:t>
            </a:r>
            <a:r>
              <a:rPr sz="2500" spc="-120" dirty="0">
                <a:solidFill>
                  <a:srgbClr val="285381"/>
                </a:solidFill>
                <a:latin typeface="Tahoma"/>
                <a:cs typeface="Tahoma"/>
              </a:rPr>
              <a:t> </a:t>
            </a:r>
            <a:r>
              <a:rPr sz="2500" spc="-5" dirty="0">
                <a:solidFill>
                  <a:srgbClr val="285381"/>
                </a:solidFill>
                <a:latin typeface="Tahoma"/>
                <a:cs typeface="Tahoma"/>
              </a:rPr>
              <a:t>вытаптывание</a:t>
            </a:r>
            <a:r>
              <a:rPr sz="2500" spc="-114" dirty="0">
                <a:solidFill>
                  <a:srgbClr val="285381"/>
                </a:solidFill>
                <a:latin typeface="Tahoma"/>
                <a:cs typeface="Tahoma"/>
              </a:rPr>
              <a:t> </a:t>
            </a:r>
            <a:r>
              <a:rPr sz="2500" dirty="0">
                <a:solidFill>
                  <a:srgbClr val="285381"/>
                </a:solidFill>
                <a:latin typeface="Tahoma"/>
                <a:cs typeface="Tahoma"/>
              </a:rPr>
              <a:t>почвы</a:t>
            </a:r>
            <a:endParaRPr sz="2500">
              <a:latin typeface="Tahoma"/>
              <a:cs typeface="Tahoma"/>
            </a:endParaRPr>
          </a:p>
          <a:p>
            <a:pPr marL="534035" marR="525780" indent="-635" algn="ctr">
              <a:lnSpc>
                <a:spcPct val="100000"/>
              </a:lnSpc>
              <a:spcBef>
                <a:spcPts val="2180"/>
              </a:spcBef>
            </a:pPr>
            <a:r>
              <a:rPr sz="2500" spc="20" dirty="0">
                <a:solidFill>
                  <a:srgbClr val="285381"/>
                </a:solidFill>
                <a:latin typeface="Tahoma"/>
                <a:cs typeface="Tahoma"/>
              </a:rPr>
              <a:t>провести исследование </a:t>
            </a:r>
            <a:r>
              <a:rPr sz="2500" spc="30" dirty="0">
                <a:solidFill>
                  <a:srgbClr val="285381"/>
                </a:solidFill>
                <a:latin typeface="Tahoma"/>
                <a:cs typeface="Tahoma"/>
              </a:rPr>
              <a:t>скорости </a:t>
            </a:r>
            <a:r>
              <a:rPr sz="2500" spc="35" dirty="0">
                <a:solidFill>
                  <a:srgbClr val="285381"/>
                </a:solidFill>
                <a:latin typeface="Tahoma"/>
                <a:cs typeface="Tahoma"/>
              </a:rPr>
              <a:t> </a:t>
            </a:r>
            <a:r>
              <a:rPr sz="2500" spc="15" dirty="0">
                <a:solidFill>
                  <a:srgbClr val="285381"/>
                </a:solidFill>
                <a:latin typeface="Tahoma"/>
                <a:cs typeface="Tahoma"/>
              </a:rPr>
              <a:t>восстановления</a:t>
            </a:r>
            <a:r>
              <a:rPr sz="2500" spc="-110" dirty="0">
                <a:solidFill>
                  <a:srgbClr val="285381"/>
                </a:solidFill>
                <a:latin typeface="Tahoma"/>
                <a:cs typeface="Tahoma"/>
              </a:rPr>
              <a:t> </a:t>
            </a:r>
            <a:r>
              <a:rPr sz="2500" spc="20" dirty="0">
                <a:solidFill>
                  <a:srgbClr val="285381"/>
                </a:solidFill>
                <a:latin typeface="Tahoma"/>
                <a:cs typeface="Tahoma"/>
              </a:rPr>
              <a:t>почвенного</a:t>
            </a:r>
            <a:r>
              <a:rPr sz="2500" spc="-105" dirty="0">
                <a:solidFill>
                  <a:srgbClr val="285381"/>
                </a:solidFill>
                <a:latin typeface="Tahoma"/>
                <a:cs typeface="Tahoma"/>
              </a:rPr>
              <a:t> </a:t>
            </a:r>
            <a:r>
              <a:rPr sz="2500" spc="10" dirty="0">
                <a:solidFill>
                  <a:srgbClr val="285381"/>
                </a:solidFill>
                <a:latin typeface="Tahoma"/>
                <a:cs typeface="Tahoma"/>
              </a:rPr>
              <a:t>покрова.</a:t>
            </a:r>
            <a:endParaRPr sz="2500">
              <a:latin typeface="Tahoma"/>
              <a:cs typeface="Tahoma"/>
            </a:endParaRPr>
          </a:p>
        </p:txBody>
      </p:sp>
      <p:pic>
        <p:nvPicPr>
          <p:cNvPr id="10" name="object 1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5715715" y="6249239"/>
            <a:ext cx="552450" cy="609599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5715715" y="7032873"/>
            <a:ext cx="552450" cy="609599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5715715" y="7963739"/>
            <a:ext cx="552450" cy="6095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652907" y="0"/>
            <a:ext cx="9635091" cy="1028526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05292" y="1488893"/>
            <a:ext cx="6088380" cy="81470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5150" spc="50" dirty="0">
                <a:solidFill>
                  <a:srgbClr val="285381"/>
                </a:solidFill>
              </a:rPr>
              <a:t>Освещение</a:t>
            </a:r>
            <a:r>
              <a:rPr sz="5150" spc="-245" dirty="0">
                <a:solidFill>
                  <a:srgbClr val="285381"/>
                </a:solidFill>
              </a:rPr>
              <a:t> </a:t>
            </a:r>
            <a:r>
              <a:rPr sz="5150" spc="15" dirty="0">
                <a:solidFill>
                  <a:srgbClr val="285381"/>
                </a:solidFill>
              </a:rPr>
              <a:t>проекта</a:t>
            </a:r>
            <a:endParaRPr sz="5150"/>
          </a:p>
        </p:txBody>
      </p:sp>
      <p:sp>
        <p:nvSpPr>
          <p:cNvPr id="4" name="object 4"/>
          <p:cNvSpPr txBox="1"/>
          <p:nvPr/>
        </p:nvSpPr>
        <p:spPr>
          <a:xfrm>
            <a:off x="405292" y="3517447"/>
            <a:ext cx="7941945" cy="40043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5999"/>
              </a:lnSpc>
              <a:spcBef>
                <a:spcPts val="95"/>
              </a:spcBef>
            </a:pPr>
            <a:r>
              <a:rPr sz="2500" spc="85" dirty="0">
                <a:solidFill>
                  <a:srgbClr val="285381"/>
                </a:solidFill>
                <a:latin typeface="Tahoma"/>
                <a:cs typeface="Tahoma"/>
              </a:rPr>
              <a:t>В</a:t>
            </a:r>
            <a:r>
              <a:rPr sz="2500" spc="-110" dirty="0">
                <a:solidFill>
                  <a:srgbClr val="285381"/>
                </a:solidFill>
                <a:latin typeface="Tahoma"/>
                <a:cs typeface="Tahoma"/>
              </a:rPr>
              <a:t> </a:t>
            </a:r>
            <a:r>
              <a:rPr sz="2500" spc="60" dirty="0">
                <a:solidFill>
                  <a:srgbClr val="285381"/>
                </a:solidFill>
                <a:latin typeface="Tahoma"/>
                <a:cs typeface="Tahoma"/>
              </a:rPr>
              <a:t>СМИ</a:t>
            </a:r>
            <a:r>
              <a:rPr sz="2500" spc="-105" dirty="0">
                <a:solidFill>
                  <a:srgbClr val="285381"/>
                </a:solidFill>
                <a:latin typeface="Tahoma"/>
                <a:cs typeface="Tahoma"/>
              </a:rPr>
              <a:t> </a:t>
            </a:r>
            <a:r>
              <a:rPr sz="2500" spc="50" dirty="0">
                <a:solidFill>
                  <a:srgbClr val="285381"/>
                </a:solidFill>
                <a:latin typeface="Tahoma"/>
                <a:cs typeface="Tahoma"/>
              </a:rPr>
              <a:t>и</a:t>
            </a:r>
            <a:r>
              <a:rPr sz="2500" spc="-105" dirty="0">
                <a:solidFill>
                  <a:srgbClr val="285381"/>
                </a:solidFill>
                <a:latin typeface="Tahoma"/>
                <a:cs typeface="Tahoma"/>
              </a:rPr>
              <a:t> </a:t>
            </a:r>
            <a:r>
              <a:rPr sz="2500" spc="25" dirty="0">
                <a:solidFill>
                  <a:srgbClr val="285381"/>
                </a:solidFill>
                <a:latin typeface="Tahoma"/>
                <a:cs typeface="Tahoma"/>
              </a:rPr>
              <a:t>социальных</a:t>
            </a:r>
            <a:r>
              <a:rPr sz="2500" spc="-105" dirty="0">
                <a:solidFill>
                  <a:srgbClr val="285381"/>
                </a:solidFill>
                <a:latin typeface="Tahoma"/>
                <a:cs typeface="Tahoma"/>
              </a:rPr>
              <a:t> </a:t>
            </a:r>
            <a:r>
              <a:rPr sz="2500" dirty="0">
                <a:solidFill>
                  <a:srgbClr val="285381"/>
                </a:solidFill>
                <a:latin typeface="Tahoma"/>
                <a:cs typeface="Tahoma"/>
              </a:rPr>
              <a:t>сетях</a:t>
            </a:r>
            <a:r>
              <a:rPr sz="2500" spc="-105" dirty="0">
                <a:solidFill>
                  <a:srgbClr val="285381"/>
                </a:solidFill>
                <a:latin typeface="Tahoma"/>
                <a:cs typeface="Tahoma"/>
              </a:rPr>
              <a:t> </a:t>
            </a:r>
            <a:r>
              <a:rPr sz="2500" dirty="0">
                <a:solidFill>
                  <a:srgbClr val="285381"/>
                </a:solidFill>
                <a:latin typeface="Tahoma"/>
                <a:cs typeface="Tahoma"/>
              </a:rPr>
              <a:t>будем</a:t>
            </a:r>
            <a:r>
              <a:rPr sz="2500" spc="-105" dirty="0">
                <a:solidFill>
                  <a:srgbClr val="285381"/>
                </a:solidFill>
                <a:latin typeface="Tahoma"/>
                <a:cs typeface="Tahoma"/>
              </a:rPr>
              <a:t> </a:t>
            </a:r>
            <a:r>
              <a:rPr sz="2500" spc="25" dirty="0">
                <a:solidFill>
                  <a:srgbClr val="285381"/>
                </a:solidFill>
                <a:latin typeface="Tahoma"/>
                <a:cs typeface="Tahoma"/>
              </a:rPr>
              <a:t>не</a:t>
            </a:r>
            <a:r>
              <a:rPr sz="2500" spc="-105" dirty="0">
                <a:solidFill>
                  <a:srgbClr val="285381"/>
                </a:solidFill>
                <a:latin typeface="Tahoma"/>
                <a:cs typeface="Tahoma"/>
              </a:rPr>
              <a:t> </a:t>
            </a:r>
            <a:r>
              <a:rPr sz="2500" spc="-15" dirty="0">
                <a:solidFill>
                  <a:srgbClr val="285381"/>
                </a:solidFill>
                <a:latin typeface="Tahoma"/>
                <a:cs typeface="Tahoma"/>
              </a:rPr>
              <a:t>только</a:t>
            </a:r>
            <a:r>
              <a:rPr sz="2500" spc="-105" dirty="0">
                <a:solidFill>
                  <a:srgbClr val="285381"/>
                </a:solidFill>
                <a:latin typeface="Tahoma"/>
                <a:cs typeface="Tahoma"/>
              </a:rPr>
              <a:t> </a:t>
            </a:r>
            <a:r>
              <a:rPr sz="2500" spc="20" dirty="0">
                <a:solidFill>
                  <a:srgbClr val="285381"/>
                </a:solidFill>
                <a:latin typeface="Tahoma"/>
                <a:cs typeface="Tahoma"/>
              </a:rPr>
              <a:t>освещать </a:t>
            </a:r>
            <a:r>
              <a:rPr sz="2500" spc="-765" dirty="0">
                <a:solidFill>
                  <a:srgbClr val="285381"/>
                </a:solidFill>
                <a:latin typeface="Tahoma"/>
                <a:cs typeface="Tahoma"/>
              </a:rPr>
              <a:t> </a:t>
            </a:r>
            <a:r>
              <a:rPr sz="2500" spc="5" dirty="0">
                <a:solidFill>
                  <a:srgbClr val="285381"/>
                </a:solidFill>
                <a:latin typeface="Tahoma"/>
                <a:cs typeface="Tahoma"/>
              </a:rPr>
              <a:t>ход </a:t>
            </a:r>
            <a:r>
              <a:rPr sz="2500" spc="30" dirty="0">
                <a:solidFill>
                  <a:srgbClr val="285381"/>
                </a:solidFill>
                <a:latin typeface="Tahoma"/>
                <a:cs typeface="Tahoma"/>
              </a:rPr>
              <a:t>реализации </a:t>
            </a:r>
            <a:r>
              <a:rPr sz="2500" dirty="0">
                <a:solidFill>
                  <a:srgbClr val="285381"/>
                </a:solidFill>
                <a:latin typeface="Tahoma"/>
                <a:cs typeface="Tahoma"/>
              </a:rPr>
              <a:t>проекта, </a:t>
            </a:r>
            <a:r>
              <a:rPr sz="2500" spc="55" dirty="0">
                <a:solidFill>
                  <a:srgbClr val="285381"/>
                </a:solidFill>
                <a:latin typeface="Tahoma"/>
                <a:cs typeface="Tahoma"/>
              </a:rPr>
              <a:t>но </a:t>
            </a:r>
            <a:r>
              <a:rPr sz="2500" spc="50" dirty="0">
                <a:solidFill>
                  <a:srgbClr val="285381"/>
                </a:solidFill>
                <a:latin typeface="Tahoma"/>
                <a:cs typeface="Tahoma"/>
              </a:rPr>
              <a:t>и </a:t>
            </a:r>
            <a:r>
              <a:rPr sz="2500" spc="25" dirty="0">
                <a:solidFill>
                  <a:srgbClr val="285381"/>
                </a:solidFill>
                <a:latin typeface="Tahoma"/>
                <a:cs typeface="Tahoma"/>
              </a:rPr>
              <a:t>рассказывать об </a:t>
            </a:r>
            <a:r>
              <a:rPr sz="2500" spc="30" dirty="0">
                <a:solidFill>
                  <a:srgbClr val="285381"/>
                </a:solidFill>
                <a:latin typeface="Tahoma"/>
                <a:cs typeface="Tahoma"/>
              </a:rPr>
              <a:t> </a:t>
            </a:r>
            <a:r>
              <a:rPr sz="2500" spc="15" dirty="0">
                <a:solidFill>
                  <a:srgbClr val="285381"/>
                </a:solidFill>
                <a:latin typeface="Tahoma"/>
                <a:cs typeface="Tahoma"/>
              </a:rPr>
              <a:t>уникальности</a:t>
            </a:r>
            <a:r>
              <a:rPr sz="2500" spc="-110" dirty="0">
                <a:solidFill>
                  <a:srgbClr val="285381"/>
                </a:solidFill>
                <a:latin typeface="Tahoma"/>
                <a:cs typeface="Tahoma"/>
              </a:rPr>
              <a:t> </a:t>
            </a:r>
            <a:r>
              <a:rPr sz="2500" spc="10" dirty="0">
                <a:solidFill>
                  <a:srgbClr val="285381"/>
                </a:solidFill>
                <a:latin typeface="Tahoma"/>
                <a:cs typeface="Tahoma"/>
              </a:rPr>
              <a:t>парка,</a:t>
            </a:r>
            <a:r>
              <a:rPr sz="2500" spc="-105" dirty="0">
                <a:solidFill>
                  <a:srgbClr val="285381"/>
                </a:solidFill>
                <a:latin typeface="Tahoma"/>
                <a:cs typeface="Tahoma"/>
              </a:rPr>
              <a:t> </a:t>
            </a:r>
            <a:r>
              <a:rPr sz="2500" spc="25" dirty="0">
                <a:solidFill>
                  <a:srgbClr val="285381"/>
                </a:solidFill>
                <a:latin typeface="Tahoma"/>
                <a:cs typeface="Tahoma"/>
              </a:rPr>
              <a:t>необходимости</a:t>
            </a:r>
            <a:r>
              <a:rPr sz="2500" spc="-105" dirty="0">
                <a:solidFill>
                  <a:srgbClr val="285381"/>
                </a:solidFill>
                <a:latin typeface="Tahoma"/>
                <a:cs typeface="Tahoma"/>
              </a:rPr>
              <a:t> </a:t>
            </a:r>
            <a:r>
              <a:rPr sz="2500" spc="35" dirty="0">
                <a:solidFill>
                  <a:srgbClr val="285381"/>
                </a:solidFill>
                <a:latin typeface="Tahoma"/>
                <a:cs typeface="Tahoma"/>
              </a:rPr>
              <a:t>его</a:t>
            </a:r>
            <a:r>
              <a:rPr sz="2500" spc="-105" dirty="0">
                <a:solidFill>
                  <a:srgbClr val="285381"/>
                </a:solidFill>
                <a:latin typeface="Tahoma"/>
                <a:cs typeface="Tahoma"/>
              </a:rPr>
              <a:t> </a:t>
            </a:r>
            <a:r>
              <a:rPr sz="2500" spc="5" dirty="0">
                <a:solidFill>
                  <a:srgbClr val="285381"/>
                </a:solidFill>
                <a:latin typeface="Tahoma"/>
                <a:cs typeface="Tahoma"/>
              </a:rPr>
              <a:t>защиты,</a:t>
            </a:r>
            <a:r>
              <a:rPr sz="2500" spc="-110" dirty="0">
                <a:solidFill>
                  <a:srgbClr val="285381"/>
                </a:solidFill>
                <a:latin typeface="Tahoma"/>
                <a:cs typeface="Tahoma"/>
              </a:rPr>
              <a:t> </a:t>
            </a:r>
            <a:r>
              <a:rPr sz="2500" spc="35" dirty="0">
                <a:solidFill>
                  <a:srgbClr val="285381"/>
                </a:solidFill>
                <a:latin typeface="Tahoma"/>
                <a:cs typeface="Tahoma"/>
              </a:rPr>
              <a:t>его </a:t>
            </a:r>
            <a:r>
              <a:rPr sz="2500" spc="-765" dirty="0">
                <a:solidFill>
                  <a:srgbClr val="285381"/>
                </a:solidFill>
                <a:latin typeface="Tahoma"/>
                <a:cs typeface="Tahoma"/>
              </a:rPr>
              <a:t> </a:t>
            </a:r>
            <a:r>
              <a:rPr sz="2500" spc="10" dirty="0">
                <a:solidFill>
                  <a:srgbClr val="285381"/>
                </a:solidFill>
                <a:latin typeface="Tahoma"/>
                <a:cs typeface="Tahoma"/>
              </a:rPr>
              <a:t>уникальных</a:t>
            </a:r>
            <a:r>
              <a:rPr sz="2500" spc="-110" dirty="0">
                <a:solidFill>
                  <a:srgbClr val="285381"/>
                </a:solidFill>
                <a:latin typeface="Tahoma"/>
                <a:cs typeface="Tahoma"/>
              </a:rPr>
              <a:t> </a:t>
            </a:r>
            <a:r>
              <a:rPr sz="2500" spc="20" dirty="0">
                <a:solidFill>
                  <a:srgbClr val="285381"/>
                </a:solidFill>
                <a:latin typeface="Tahoma"/>
                <a:cs typeface="Tahoma"/>
              </a:rPr>
              <a:t>растениях</a:t>
            </a:r>
            <a:r>
              <a:rPr sz="2500" spc="-105" dirty="0">
                <a:solidFill>
                  <a:srgbClr val="285381"/>
                </a:solidFill>
                <a:latin typeface="Tahoma"/>
                <a:cs typeface="Tahoma"/>
              </a:rPr>
              <a:t> </a:t>
            </a:r>
            <a:r>
              <a:rPr sz="2500" spc="50" dirty="0">
                <a:solidFill>
                  <a:srgbClr val="285381"/>
                </a:solidFill>
                <a:latin typeface="Tahoma"/>
                <a:cs typeface="Tahoma"/>
              </a:rPr>
              <a:t>и</a:t>
            </a:r>
            <a:r>
              <a:rPr sz="2500" spc="-105" dirty="0">
                <a:solidFill>
                  <a:srgbClr val="285381"/>
                </a:solidFill>
                <a:latin typeface="Tahoma"/>
                <a:cs typeface="Tahoma"/>
              </a:rPr>
              <a:t> </a:t>
            </a:r>
            <a:r>
              <a:rPr sz="2500" spc="5" dirty="0">
                <a:solidFill>
                  <a:srgbClr val="285381"/>
                </a:solidFill>
                <a:latin typeface="Tahoma"/>
                <a:cs typeface="Tahoma"/>
              </a:rPr>
              <a:t>животных.</a:t>
            </a:r>
            <a:endParaRPr sz="25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850">
              <a:latin typeface="Tahoma"/>
              <a:cs typeface="Tahoma"/>
            </a:endParaRPr>
          </a:p>
          <a:p>
            <a:pPr marL="12700" marR="5080">
              <a:lnSpc>
                <a:spcPct val="115999"/>
              </a:lnSpc>
              <a:spcBef>
                <a:spcPts val="5"/>
              </a:spcBef>
              <a:tabLst>
                <a:tab pos="5864225" algn="l"/>
              </a:tabLst>
            </a:pPr>
            <a:r>
              <a:rPr sz="2500" spc="40" dirty="0">
                <a:solidFill>
                  <a:srgbClr val="285381"/>
                </a:solidFill>
                <a:latin typeface="Tahoma"/>
                <a:cs typeface="Tahoma"/>
              </a:rPr>
              <a:t>Нас </a:t>
            </a:r>
            <a:r>
              <a:rPr sz="2500" spc="10" dirty="0">
                <a:solidFill>
                  <a:srgbClr val="285381"/>
                </a:solidFill>
                <a:latin typeface="Tahoma"/>
                <a:cs typeface="Tahoma"/>
              </a:rPr>
              <a:t>поддерживают </a:t>
            </a:r>
            <a:r>
              <a:rPr sz="2500" spc="15" dirty="0">
                <a:solidFill>
                  <a:srgbClr val="285381"/>
                </a:solidFill>
                <a:latin typeface="Tahoma"/>
                <a:cs typeface="Tahoma"/>
              </a:rPr>
              <a:t>местные </a:t>
            </a:r>
            <a:r>
              <a:rPr sz="2500" spc="10" dirty="0">
                <a:solidFill>
                  <a:srgbClr val="285381"/>
                </a:solidFill>
                <a:latin typeface="Tahoma"/>
                <a:cs typeface="Tahoma"/>
              </a:rPr>
              <a:t>предприниматели, </a:t>
            </a:r>
            <a:r>
              <a:rPr sz="2500" spc="15" dirty="0">
                <a:solidFill>
                  <a:srgbClr val="285381"/>
                </a:solidFill>
                <a:latin typeface="Tahoma"/>
                <a:cs typeface="Tahoma"/>
              </a:rPr>
              <a:t> </a:t>
            </a:r>
            <a:r>
              <a:rPr sz="2500" spc="5" dirty="0">
                <a:solidFill>
                  <a:srgbClr val="285381"/>
                </a:solidFill>
                <a:latin typeface="Tahoma"/>
                <a:cs typeface="Tahoma"/>
              </a:rPr>
              <a:t>блогеры,</a:t>
            </a:r>
            <a:r>
              <a:rPr sz="2500" spc="-95" dirty="0">
                <a:solidFill>
                  <a:srgbClr val="285381"/>
                </a:solidFill>
                <a:latin typeface="Tahoma"/>
                <a:cs typeface="Tahoma"/>
              </a:rPr>
              <a:t> </a:t>
            </a:r>
            <a:r>
              <a:rPr sz="2500" spc="25" dirty="0">
                <a:solidFill>
                  <a:srgbClr val="285381"/>
                </a:solidFill>
                <a:latin typeface="Tahoma"/>
                <a:cs typeface="Tahoma"/>
              </a:rPr>
              <a:t>СМИ,</a:t>
            </a:r>
            <a:r>
              <a:rPr sz="2500" spc="-90" dirty="0">
                <a:solidFill>
                  <a:srgbClr val="285381"/>
                </a:solidFill>
                <a:latin typeface="Tahoma"/>
                <a:cs typeface="Tahoma"/>
              </a:rPr>
              <a:t> </a:t>
            </a:r>
            <a:r>
              <a:rPr sz="2500" spc="25" dirty="0">
                <a:solidFill>
                  <a:srgbClr val="285381"/>
                </a:solidFill>
                <a:latin typeface="Tahoma"/>
                <a:cs typeface="Tahoma"/>
              </a:rPr>
              <a:t>общественные</a:t>
            </a:r>
            <a:r>
              <a:rPr sz="2500" spc="-90" dirty="0">
                <a:solidFill>
                  <a:srgbClr val="285381"/>
                </a:solidFill>
                <a:latin typeface="Tahoma"/>
                <a:cs typeface="Tahoma"/>
              </a:rPr>
              <a:t> </a:t>
            </a:r>
            <a:r>
              <a:rPr sz="2500" spc="-25" dirty="0">
                <a:solidFill>
                  <a:srgbClr val="285381"/>
                </a:solidFill>
                <a:latin typeface="Tahoma"/>
                <a:cs typeface="Tahoma"/>
              </a:rPr>
              <a:t>деятели	</a:t>
            </a:r>
            <a:r>
              <a:rPr sz="2500" spc="105" dirty="0">
                <a:solidFill>
                  <a:srgbClr val="285381"/>
                </a:solidFill>
                <a:latin typeface="Tahoma"/>
                <a:cs typeface="Tahoma"/>
              </a:rPr>
              <a:t>- </a:t>
            </a:r>
            <a:r>
              <a:rPr sz="2500" spc="15" dirty="0">
                <a:solidFill>
                  <a:srgbClr val="285381"/>
                </a:solidFill>
                <a:latin typeface="Tahoma"/>
                <a:cs typeface="Tahoma"/>
              </a:rPr>
              <a:t>это </a:t>
            </a:r>
            <a:r>
              <a:rPr sz="2500" spc="20" dirty="0">
                <a:solidFill>
                  <a:srgbClr val="285381"/>
                </a:solidFill>
                <a:latin typeface="Tahoma"/>
                <a:cs typeface="Tahoma"/>
              </a:rPr>
              <a:t> </a:t>
            </a:r>
            <a:r>
              <a:rPr sz="2500" spc="-5" dirty="0">
                <a:solidFill>
                  <a:srgbClr val="285381"/>
                </a:solidFill>
                <a:latin typeface="Tahoma"/>
                <a:cs typeface="Tahoma"/>
              </a:rPr>
              <a:t>формирует</a:t>
            </a:r>
            <a:r>
              <a:rPr sz="2500" spc="-114" dirty="0">
                <a:solidFill>
                  <a:srgbClr val="285381"/>
                </a:solidFill>
                <a:latin typeface="Tahoma"/>
                <a:cs typeface="Tahoma"/>
              </a:rPr>
              <a:t> </a:t>
            </a:r>
            <a:r>
              <a:rPr sz="2500" spc="5" dirty="0">
                <a:solidFill>
                  <a:srgbClr val="285381"/>
                </a:solidFill>
                <a:latin typeface="Tahoma"/>
                <a:cs typeface="Tahoma"/>
              </a:rPr>
              <a:t>положительный</a:t>
            </a:r>
            <a:r>
              <a:rPr sz="2500" spc="-114" dirty="0">
                <a:solidFill>
                  <a:srgbClr val="285381"/>
                </a:solidFill>
                <a:latin typeface="Tahoma"/>
                <a:cs typeface="Tahoma"/>
              </a:rPr>
              <a:t> </a:t>
            </a:r>
            <a:r>
              <a:rPr sz="2500" spc="35" dirty="0">
                <a:solidFill>
                  <a:srgbClr val="285381"/>
                </a:solidFill>
                <a:latin typeface="Tahoma"/>
                <a:cs typeface="Tahoma"/>
              </a:rPr>
              <a:t>образ</a:t>
            </a:r>
            <a:r>
              <a:rPr sz="2500" spc="-114" dirty="0">
                <a:solidFill>
                  <a:srgbClr val="285381"/>
                </a:solidFill>
                <a:latin typeface="Tahoma"/>
                <a:cs typeface="Tahoma"/>
              </a:rPr>
              <a:t> </a:t>
            </a:r>
            <a:r>
              <a:rPr sz="2500" dirty="0">
                <a:solidFill>
                  <a:srgbClr val="285381"/>
                </a:solidFill>
                <a:latin typeface="Tahoma"/>
                <a:cs typeface="Tahoma"/>
              </a:rPr>
              <a:t>проекта,</a:t>
            </a:r>
            <a:r>
              <a:rPr sz="2500" spc="-110" dirty="0">
                <a:solidFill>
                  <a:srgbClr val="285381"/>
                </a:solidFill>
                <a:latin typeface="Tahoma"/>
                <a:cs typeface="Tahoma"/>
              </a:rPr>
              <a:t> </a:t>
            </a:r>
            <a:r>
              <a:rPr sz="2500" spc="15" dirty="0">
                <a:solidFill>
                  <a:srgbClr val="285381"/>
                </a:solidFill>
                <a:latin typeface="Tahoma"/>
                <a:cs typeface="Tahoma"/>
              </a:rPr>
              <a:t>повышает </a:t>
            </a:r>
            <a:r>
              <a:rPr sz="2500" spc="-770" dirty="0">
                <a:solidFill>
                  <a:srgbClr val="285381"/>
                </a:solidFill>
                <a:latin typeface="Tahoma"/>
                <a:cs typeface="Tahoma"/>
              </a:rPr>
              <a:t> </a:t>
            </a:r>
            <a:r>
              <a:rPr sz="2500" dirty="0">
                <a:solidFill>
                  <a:srgbClr val="285381"/>
                </a:solidFill>
                <a:latin typeface="Tahoma"/>
                <a:cs typeface="Tahoma"/>
              </a:rPr>
              <a:t>ответственность,</a:t>
            </a:r>
            <a:r>
              <a:rPr sz="2500" spc="-110" dirty="0">
                <a:solidFill>
                  <a:srgbClr val="285381"/>
                </a:solidFill>
                <a:latin typeface="Tahoma"/>
                <a:cs typeface="Tahoma"/>
              </a:rPr>
              <a:t> </a:t>
            </a:r>
            <a:r>
              <a:rPr sz="2500" spc="5" dirty="0">
                <a:solidFill>
                  <a:srgbClr val="285381"/>
                </a:solidFill>
                <a:latin typeface="Tahoma"/>
                <a:cs typeface="Tahoma"/>
              </a:rPr>
              <a:t>увеличивает</a:t>
            </a:r>
            <a:r>
              <a:rPr sz="2500" spc="-105" dirty="0">
                <a:solidFill>
                  <a:srgbClr val="285381"/>
                </a:solidFill>
                <a:latin typeface="Tahoma"/>
                <a:cs typeface="Tahoma"/>
              </a:rPr>
              <a:t> </a:t>
            </a:r>
            <a:r>
              <a:rPr sz="2500" spc="5" dirty="0">
                <a:solidFill>
                  <a:srgbClr val="285381"/>
                </a:solidFill>
                <a:latin typeface="Tahoma"/>
                <a:cs typeface="Tahoma"/>
              </a:rPr>
              <a:t>охват</a:t>
            </a:r>
            <a:r>
              <a:rPr sz="2500" spc="-105" dirty="0">
                <a:solidFill>
                  <a:srgbClr val="285381"/>
                </a:solidFill>
                <a:latin typeface="Tahoma"/>
                <a:cs typeface="Tahoma"/>
              </a:rPr>
              <a:t> </a:t>
            </a:r>
            <a:r>
              <a:rPr sz="2500" spc="10" dirty="0">
                <a:solidFill>
                  <a:srgbClr val="285381"/>
                </a:solidFill>
                <a:latin typeface="Tahoma"/>
                <a:cs typeface="Tahoma"/>
              </a:rPr>
              <a:t>аудитории.</a:t>
            </a:r>
            <a:endParaRPr sz="2500">
              <a:latin typeface="Tahoma"/>
              <a:cs typeface="Tahom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781176" y="0"/>
            <a:ext cx="9506823" cy="1028699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53985" y="2124336"/>
            <a:ext cx="3281045" cy="81470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5150" spc="55" dirty="0">
                <a:solidFill>
                  <a:srgbClr val="285381"/>
                </a:solidFill>
              </a:rPr>
              <a:t>Викторина</a:t>
            </a:r>
            <a:endParaRPr sz="5150"/>
          </a:p>
        </p:txBody>
      </p:sp>
      <p:sp>
        <p:nvSpPr>
          <p:cNvPr id="4" name="object 4"/>
          <p:cNvSpPr txBox="1"/>
          <p:nvPr/>
        </p:nvSpPr>
        <p:spPr>
          <a:xfrm>
            <a:off x="353985" y="4152889"/>
            <a:ext cx="8190865" cy="17938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5999"/>
              </a:lnSpc>
              <a:spcBef>
                <a:spcPts val="95"/>
              </a:spcBef>
            </a:pPr>
            <a:r>
              <a:rPr sz="2500" spc="-60" dirty="0">
                <a:solidFill>
                  <a:srgbClr val="285381"/>
                </a:solidFill>
                <a:latin typeface="Tahoma"/>
                <a:cs typeface="Tahoma"/>
              </a:rPr>
              <a:t>Для</a:t>
            </a:r>
            <a:r>
              <a:rPr sz="2500" spc="-105" dirty="0">
                <a:solidFill>
                  <a:srgbClr val="285381"/>
                </a:solidFill>
                <a:latin typeface="Tahoma"/>
                <a:cs typeface="Tahoma"/>
              </a:rPr>
              <a:t> </a:t>
            </a:r>
            <a:r>
              <a:rPr sz="2500" spc="25" dirty="0">
                <a:solidFill>
                  <a:srgbClr val="285381"/>
                </a:solidFill>
                <a:latin typeface="Tahoma"/>
                <a:cs typeface="Tahoma"/>
              </a:rPr>
              <a:t>повышения</a:t>
            </a:r>
            <a:r>
              <a:rPr sz="2500" spc="-105" dirty="0">
                <a:solidFill>
                  <a:srgbClr val="285381"/>
                </a:solidFill>
                <a:latin typeface="Tahoma"/>
                <a:cs typeface="Tahoma"/>
              </a:rPr>
              <a:t> </a:t>
            </a:r>
            <a:r>
              <a:rPr sz="2500" spc="10" dirty="0">
                <a:solidFill>
                  <a:srgbClr val="285381"/>
                </a:solidFill>
                <a:latin typeface="Tahoma"/>
                <a:cs typeface="Tahoma"/>
              </a:rPr>
              <a:t>охвата</a:t>
            </a:r>
            <a:r>
              <a:rPr sz="2500" spc="-105" dirty="0">
                <a:solidFill>
                  <a:srgbClr val="285381"/>
                </a:solidFill>
                <a:latin typeface="Tahoma"/>
                <a:cs typeface="Tahoma"/>
              </a:rPr>
              <a:t> </a:t>
            </a:r>
            <a:r>
              <a:rPr sz="2500" spc="20" dirty="0">
                <a:solidFill>
                  <a:srgbClr val="285381"/>
                </a:solidFill>
                <a:latin typeface="Tahoma"/>
                <a:cs typeface="Tahoma"/>
              </a:rPr>
              <a:t>публикаций</a:t>
            </a:r>
            <a:r>
              <a:rPr sz="2500" spc="-100" dirty="0">
                <a:solidFill>
                  <a:srgbClr val="285381"/>
                </a:solidFill>
                <a:latin typeface="Tahoma"/>
                <a:cs typeface="Tahoma"/>
              </a:rPr>
              <a:t> </a:t>
            </a:r>
            <a:r>
              <a:rPr sz="2500" spc="60" dirty="0">
                <a:solidFill>
                  <a:srgbClr val="285381"/>
                </a:solidFill>
                <a:latin typeface="Tahoma"/>
                <a:cs typeface="Tahoma"/>
              </a:rPr>
              <a:t>о</a:t>
            </a:r>
            <a:r>
              <a:rPr sz="2500" spc="-105" dirty="0">
                <a:solidFill>
                  <a:srgbClr val="285381"/>
                </a:solidFill>
                <a:latin typeface="Tahoma"/>
                <a:cs typeface="Tahoma"/>
              </a:rPr>
              <a:t> </a:t>
            </a:r>
            <a:r>
              <a:rPr sz="2500" spc="5" dirty="0">
                <a:solidFill>
                  <a:srgbClr val="285381"/>
                </a:solidFill>
                <a:latin typeface="Tahoma"/>
                <a:cs typeface="Tahoma"/>
              </a:rPr>
              <a:t>проекте</a:t>
            </a:r>
            <a:r>
              <a:rPr sz="2500" spc="-105" dirty="0">
                <a:solidFill>
                  <a:srgbClr val="285381"/>
                </a:solidFill>
                <a:latin typeface="Tahoma"/>
                <a:cs typeface="Tahoma"/>
              </a:rPr>
              <a:t> </a:t>
            </a:r>
            <a:r>
              <a:rPr sz="2500" spc="50" dirty="0">
                <a:solidFill>
                  <a:srgbClr val="285381"/>
                </a:solidFill>
                <a:latin typeface="Tahoma"/>
                <a:cs typeface="Tahoma"/>
              </a:rPr>
              <a:t>и</a:t>
            </a:r>
            <a:r>
              <a:rPr sz="2500" spc="-100" dirty="0">
                <a:solidFill>
                  <a:srgbClr val="285381"/>
                </a:solidFill>
                <a:latin typeface="Tahoma"/>
                <a:cs typeface="Tahoma"/>
              </a:rPr>
              <a:t> </a:t>
            </a:r>
            <a:r>
              <a:rPr sz="2500" spc="-5" dirty="0">
                <a:solidFill>
                  <a:srgbClr val="285381"/>
                </a:solidFill>
                <a:latin typeface="Tahoma"/>
                <a:cs typeface="Tahoma"/>
              </a:rPr>
              <a:t>Фонде, </a:t>
            </a:r>
            <a:r>
              <a:rPr sz="2500" spc="-770" dirty="0">
                <a:solidFill>
                  <a:srgbClr val="285381"/>
                </a:solidFill>
                <a:latin typeface="Tahoma"/>
                <a:cs typeface="Tahoma"/>
              </a:rPr>
              <a:t> </a:t>
            </a:r>
            <a:r>
              <a:rPr sz="2500" spc="10" dirty="0">
                <a:solidFill>
                  <a:srgbClr val="285381"/>
                </a:solidFill>
                <a:latin typeface="Tahoma"/>
                <a:cs typeface="Tahoma"/>
              </a:rPr>
              <a:t>мы</a:t>
            </a:r>
            <a:r>
              <a:rPr sz="2500" spc="-110" dirty="0">
                <a:solidFill>
                  <a:srgbClr val="285381"/>
                </a:solidFill>
                <a:latin typeface="Tahoma"/>
                <a:cs typeface="Tahoma"/>
              </a:rPr>
              <a:t> </a:t>
            </a:r>
            <a:r>
              <a:rPr sz="2500" spc="20" dirty="0">
                <a:solidFill>
                  <a:srgbClr val="285381"/>
                </a:solidFill>
                <a:latin typeface="Tahoma"/>
                <a:cs typeface="Tahoma"/>
              </a:rPr>
              <a:t>проведем</a:t>
            </a:r>
            <a:r>
              <a:rPr sz="2500" spc="-110" dirty="0">
                <a:solidFill>
                  <a:srgbClr val="285381"/>
                </a:solidFill>
                <a:latin typeface="Tahoma"/>
                <a:cs typeface="Tahoma"/>
              </a:rPr>
              <a:t> </a:t>
            </a:r>
            <a:r>
              <a:rPr sz="2500" spc="20" dirty="0">
                <a:solidFill>
                  <a:srgbClr val="285381"/>
                </a:solidFill>
                <a:latin typeface="Tahoma"/>
                <a:cs typeface="Tahoma"/>
              </a:rPr>
              <a:t>викторины</a:t>
            </a:r>
            <a:r>
              <a:rPr sz="2500" spc="-105" dirty="0">
                <a:solidFill>
                  <a:srgbClr val="285381"/>
                </a:solidFill>
                <a:latin typeface="Tahoma"/>
                <a:cs typeface="Tahoma"/>
              </a:rPr>
              <a:t> </a:t>
            </a:r>
            <a:r>
              <a:rPr sz="2500" spc="110" dirty="0">
                <a:solidFill>
                  <a:srgbClr val="285381"/>
                </a:solidFill>
                <a:latin typeface="Tahoma"/>
                <a:cs typeface="Tahoma"/>
              </a:rPr>
              <a:t>с</a:t>
            </a:r>
            <a:r>
              <a:rPr sz="2500" spc="-110" dirty="0">
                <a:solidFill>
                  <a:srgbClr val="285381"/>
                </a:solidFill>
                <a:latin typeface="Tahoma"/>
                <a:cs typeface="Tahoma"/>
              </a:rPr>
              <a:t> </a:t>
            </a:r>
            <a:r>
              <a:rPr sz="2500" spc="25" dirty="0">
                <a:solidFill>
                  <a:srgbClr val="285381"/>
                </a:solidFill>
                <a:latin typeface="Tahoma"/>
                <a:cs typeface="Tahoma"/>
              </a:rPr>
              <a:t>призами,</a:t>
            </a:r>
            <a:r>
              <a:rPr sz="2500" spc="-105" dirty="0">
                <a:solidFill>
                  <a:srgbClr val="285381"/>
                </a:solidFill>
                <a:latin typeface="Tahoma"/>
                <a:cs typeface="Tahoma"/>
              </a:rPr>
              <a:t> </a:t>
            </a:r>
            <a:r>
              <a:rPr sz="2500" spc="35" dirty="0">
                <a:solidFill>
                  <a:srgbClr val="285381"/>
                </a:solidFill>
                <a:latin typeface="Tahoma"/>
                <a:cs typeface="Tahoma"/>
              </a:rPr>
              <a:t>связанными</a:t>
            </a:r>
            <a:r>
              <a:rPr sz="2500" spc="-110" dirty="0">
                <a:solidFill>
                  <a:srgbClr val="285381"/>
                </a:solidFill>
                <a:latin typeface="Tahoma"/>
                <a:cs typeface="Tahoma"/>
              </a:rPr>
              <a:t> </a:t>
            </a:r>
            <a:r>
              <a:rPr sz="2500" spc="110" dirty="0">
                <a:solidFill>
                  <a:srgbClr val="285381"/>
                </a:solidFill>
                <a:latin typeface="Tahoma"/>
                <a:cs typeface="Tahoma"/>
              </a:rPr>
              <a:t>с</a:t>
            </a:r>
            <a:endParaRPr sz="2500">
              <a:latin typeface="Tahoma"/>
              <a:cs typeface="Tahoma"/>
            </a:endParaRPr>
          </a:p>
          <a:p>
            <a:pPr marL="12700" marR="700405">
              <a:lnSpc>
                <a:spcPct val="115999"/>
              </a:lnSpc>
            </a:pPr>
            <a:r>
              <a:rPr sz="2500" spc="-15" dirty="0">
                <a:solidFill>
                  <a:srgbClr val="285381"/>
                </a:solidFill>
                <a:latin typeface="Tahoma"/>
                <a:cs typeface="Tahoma"/>
              </a:rPr>
              <a:t>деятельностью</a:t>
            </a:r>
            <a:r>
              <a:rPr sz="2500" spc="-105" dirty="0">
                <a:solidFill>
                  <a:srgbClr val="285381"/>
                </a:solidFill>
                <a:latin typeface="Tahoma"/>
                <a:cs typeface="Tahoma"/>
              </a:rPr>
              <a:t> </a:t>
            </a:r>
            <a:r>
              <a:rPr sz="2500" spc="30" dirty="0">
                <a:solidFill>
                  <a:srgbClr val="285381"/>
                </a:solidFill>
                <a:latin typeface="Tahoma"/>
                <a:cs typeface="Tahoma"/>
              </a:rPr>
              <a:t>природных</a:t>
            </a:r>
            <a:r>
              <a:rPr sz="2500" spc="-100" dirty="0">
                <a:solidFill>
                  <a:srgbClr val="285381"/>
                </a:solidFill>
                <a:latin typeface="Tahoma"/>
                <a:cs typeface="Tahoma"/>
              </a:rPr>
              <a:t> </a:t>
            </a:r>
            <a:r>
              <a:rPr sz="2500" spc="30" dirty="0">
                <a:solidFill>
                  <a:srgbClr val="285381"/>
                </a:solidFill>
                <a:latin typeface="Tahoma"/>
                <a:cs typeface="Tahoma"/>
              </a:rPr>
              <a:t>парков</a:t>
            </a:r>
            <a:r>
              <a:rPr sz="2500" spc="-100" dirty="0">
                <a:solidFill>
                  <a:srgbClr val="285381"/>
                </a:solidFill>
                <a:latin typeface="Tahoma"/>
                <a:cs typeface="Tahoma"/>
              </a:rPr>
              <a:t> </a:t>
            </a:r>
            <a:r>
              <a:rPr sz="2500" spc="50" dirty="0">
                <a:solidFill>
                  <a:srgbClr val="285381"/>
                </a:solidFill>
                <a:latin typeface="Tahoma"/>
                <a:cs typeface="Tahoma"/>
              </a:rPr>
              <a:t>и</a:t>
            </a:r>
            <a:r>
              <a:rPr sz="2500" spc="-100" dirty="0">
                <a:solidFill>
                  <a:srgbClr val="285381"/>
                </a:solidFill>
                <a:latin typeface="Tahoma"/>
                <a:cs typeface="Tahoma"/>
              </a:rPr>
              <a:t> </a:t>
            </a:r>
            <a:r>
              <a:rPr sz="2500" spc="35" dirty="0">
                <a:solidFill>
                  <a:srgbClr val="285381"/>
                </a:solidFill>
                <a:latin typeface="Tahoma"/>
                <a:cs typeface="Tahoma"/>
              </a:rPr>
              <a:t>в</a:t>
            </a:r>
            <a:r>
              <a:rPr sz="2500" spc="-100" dirty="0">
                <a:solidFill>
                  <a:srgbClr val="285381"/>
                </a:solidFill>
                <a:latin typeface="Tahoma"/>
                <a:cs typeface="Tahoma"/>
              </a:rPr>
              <a:t> </a:t>
            </a:r>
            <a:r>
              <a:rPr sz="2500" spc="10" dirty="0">
                <a:solidFill>
                  <a:srgbClr val="285381"/>
                </a:solidFill>
                <a:latin typeface="Tahoma"/>
                <a:cs typeface="Tahoma"/>
              </a:rPr>
              <a:t>частотности </a:t>
            </a:r>
            <a:r>
              <a:rPr sz="2500" spc="-765" dirty="0">
                <a:solidFill>
                  <a:srgbClr val="285381"/>
                </a:solidFill>
                <a:latin typeface="Tahoma"/>
                <a:cs typeface="Tahoma"/>
              </a:rPr>
              <a:t> </a:t>
            </a:r>
            <a:r>
              <a:rPr sz="2500" spc="40" dirty="0">
                <a:solidFill>
                  <a:srgbClr val="285381"/>
                </a:solidFill>
                <a:latin typeface="Tahoma"/>
                <a:cs typeface="Tahoma"/>
              </a:rPr>
              <a:t>природного</a:t>
            </a:r>
            <a:r>
              <a:rPr sz="2500" spc="-110" dirty="0">
                <a:solidFill>
                  <a:srgbClr val="285381"/>
                </a:solidFill>
                <a:latin typeface="Tahoma"/>
                <a:cs typeface="Tahoma"/>
              </a:rPr>
              <a:t> </a:t>
            </a:r>
            <a:r>
              <a:rPr sz="2500" spc="25" dirty="0">
                <a:solidFill>
                  <a:srgbClr val="285381"/>
                </a:solidFill>
                <a:latin typeface="Tahoma"/>
                <a:cs typeface="Tahoma"/>
              </a:rPr>
              <a:t>парка</a:t>
            </a:r>
            <a:r>
              <a:rPr sz="2500" spc="-105" dirty="0">
                <a:solidFill>
                  <a:srgbClr val="285381"/>
                </a:solidFill>
                <a:latin typeface="Tahoma"/>
                <a:cs typeface="Tahoma"/>
              </a:rPr>
              <a:t> </a:t>
            </a:r>
            <a:r>
              <a:rPr sz="2500" spc="20" dirty="0">
                <a:solidFill>
                  <a:srgbClr val="285381"/>
                </a:solidFill>
                <a:latin typeface="Tahoma"/>
                <a:cs typeface="Tahoma"/>
              </a:rPr>
              <a:t>"Иремель".</a:t>
            </a:r>
            <a:endParaRPr sz="2500">
              <a:latin typeface="Tahoma"/>
              <a:cs typeface="Tahom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5"/>
            <a:ext cx="18287999" cy="10286993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5"/>
            <a:ext cx="7524726" cy="10286993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8274050" y="255673"/>
            <a:ext cx="7635240" cy="7353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650" spc="20" dirty="0"/>
              <a:t>Каких</a:t>
            </a:r>
            <a:r>
              <a:rPr sz="4650" spc="-215" dirty="0"/>
              <a:t> </a:t>
            </a:r>
            <a:r>
              <a:rPr sz="4650" spc="50" dirty="0"/>
              <a:t>изменений</a:t>
            </a:r>
            <a:r>
              <a:rPr sz="4650" spc="-215" dirty="0"/>
              <a:t> </a:t>
            </a:r>
            <a:r>
              <a:rPr sz="4650" spc="5" dirty="0"/>
              <a:t>мы</a:t>
            </a:r>
            <a:r>
              <a:rPr sz="4650" spc="-210" dirty="0"/>
              <a:t> </a:t>
            </a:r>
            <a:r>
              <a:rPr sz="4650" spc="15" dirty="0"/>
              <a:t>ждём?</a:t>
            </a:r>
            <a:endParaRPr sz="4650"/>
          </a:p>
        </p:txBody>
      </p:sp>
      <p:sp>
        <p:nvSpPr>
          <p:cNvPr id="5" name="object 5"/>
          <p:cNvSpPr txBox="1"/>
          <p:nvPr/>
        </p:nvSpPr>
        <p:spPr>
          <a:xfrm>
            <a:off x="8274050" y="2631473"/>
            <a:ext cx="9761855" cy="623125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14"/>
              </a:spcBef>
            </a:pPr>
            <a:r>
              <a:rPr sz="2550" spc="20" dirty="0">
                <a:solidFill>
                  <a:srgbClr val="FFFFFF"/>
                </a:solidFill>
                <a:latin typeface="Tahoma"/>
                <a:cs typeface="Tahoma"/>
              </a:rPr>
              <a:t>уменьшение</a:t>
            </a:r>
            <a:r>
              <a:rPr sz="2550" spc="-1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550" spc="20" dirty="0">
                <a:solidFill>
                  <a:srgbClr val="FFFFFF"/>
                </a:solidFill>
                <a:latin typeface="Tahoma"/>
                <a:cs typeface="Tahoma"/>
              </a:rPr>
              <a:t>деградации</a:t>
            </a:r>
            <a:r>
              <a:rPr sz="2550" spc="-10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550" spc="50" dirty="0">
                <a:solidFill>
                  <a:srgbClr val="FFFFFF"/>
                </a:solidFill>
                <a:latin typeface="Tahoma"/>
                <a:cs typeface="Tahoma"/>
              </a:rPr>
              <a:t>и</a:t>
            </a:r>
            <a:r>
              <a:rPr sz="2550" spc="-10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550" spc="30" dirty="0">
                <a:solidFill>
                  <a:srgbClr val="FFFFFF"/>
                </a:solidFill>
                <a:latin typeface="Tahoma"/>
                <a:cs typeface="Tahoma"/>
              </a:rPr>
              <a:t>восстановление</a:t>
            </a:r>
            <a:r>
              <a:rPr sz="2550" spc="-10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550" spc="30" dirty="0">
                <a:solidFill>
                  <a:srgbClr val="FFFFFF"/>
                </a:solidFill>
                <a:latin typeface="Tahoma"/>
                <a:cs typeface="Tahoma"/>
              </a:rPr>
              <a:t>почвенного</a:t>
            </a:r>
            <a:r>
              <a:rPr sz="2550" spc="-10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550" spc="35" dirty="0">
                <a:solidFill>
                  <a:srgbClr val="FFFFFF"/>
                </a:solidFill>
                <a:latin typeface="Tahoma"/>
                <a:cs typeface="Tahoma"/>
              </a:rPr>
              <a:t>покрова </a:t>
            </a:r>
            <a:r>
              <a:rPr sz="2550" spc="-78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550" spc="40" dirty="0">
                <a:solidFill>
                  <a:srgbClr val="FFFFFF"/>
                </a:solidFill>
                <a:latin typeface="Tahoma"/>
                <a:cs typeface="Tahoma"/>
              </a:rPr>
              <a:t>на</a:t>
            </a:r>
            <a:r>
              <a:rPr sz="2550" spc="-1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550" spc="10" dirty="0">
                <a:solidFill>
                  <a:srgbClr val="FFFFFF"/>
                </a:solidFill>
                <a:latin typeface="Tahoma"/>
                <a:cs typeface="Tahoma"/>
              </a:rPr>
              <a:t>тропах</a:t>
            </a:r>
            <a:r>
              <a:rPr sz="2550" spc="-10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550" spc="40" dirty="0">
                <a:solidFill>
                  <a:srgbClr val="FFFFFF"/>
                </a:solidFill>
                <a:latin typeface="Tahoma"/>
                <a:cs typeface="Tahoma"/>
              </a:rPr>
              <a:t>природного</a:t>
            </a:r>
            <a:r>
              <a:rPr sz="2550" spc="-10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550" spc="25" dirty="0">
                <a:solidFill>
                  <a:srgbClr val="FFFFFF"/>
                </a:solidFill>
                <a:latin typeface="Tahoma"/>
                <a:cs typeface="Tahoma"/>
              </a:rPr>
              <a:t>парка</a:t>
            </a:r>
            <a:r>
              <a:rPr sz="2550" spc="-10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550" dirty="0">
                <a:solidFill>
                  <a:srgbClr val="FFFFFF"/>
                </a:solidFill>
                <a:latin typeface="Tahoma"/>
                <a:cs typeface="Tahoma"/>
              </a:rPr>
              <a:t>Иремель</a:t>
            </a:r>
            <a:endParaRPr sz="2550">
              <a:latin typeface="Tahoma"/>
              <a:cs typeface="Tahoma"/>
            </a:endParaRPr>
          </a:p>
          <a:p>
            <a:pPr marL="12700" marR="1574800">
              <a:lnSpc>
                <a:spcPct val="100000"/>
              </a:lnSpc>
              <a:spcBef>
                <a:spcPts val="3035"/>
              </a:spcBef>
            </a:pPr>
            <a:r>
              <a:rPr sz="2550" spc="10" dirty="0">
                <a:solidFill>
                  <a:srgbClr val="FFFFFF"/>
                </a:solidFill>
                <a:latin typeface="Tahoma"/>
                <a:cs typeface="Tahoma"/>
              </a:rPr>
              <a:t>статистические</a:t>
            </a:r>
            <a:r>
              <a:rPr sz="2550" spc="-114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550" spc="15" dirty="0">
                <a:solidFill>
                  <a:srgbClr val="FFFFFF"/>
                </a:solidFill>
                <a:latin typeface="Tahoma"/>
                <a:cs typeface="Tahoma"/>
              </a:rPr>
              <a:t>данные</a:t>
            </a:r>
            <a:r>
              <a:rPr sz="2550" spc="-114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550" spc="50" dirty="0">
                <a:solidFill>
                  <a:srgbClr val="FFFFFF"/>
                </a:solidFill>
                <a:latin typeface="Tahoma"/>
                <a:cs typeface="Tahoma"/>
              </a:rPr>
              <a:t>и</a:t>
            </a:r>
            <a:r>
              <a:rPr sz="2550" spc="-1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550" spc="15" dirty="0">
                <a:solidFill>
                  <a:srgbClr val="FFFFFF"/>
                </a:solidFill>
                <a:latin typeface="Tahoma"/>
                <a:cs typeface="Tahoma"/>
              </a:rPr>
              <a:t>научные</a:t>
            </a:r>
            <a:r>
              <a:rPr sz="2550" spc="-114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550" spc="15" dirty="0">
                <a:solidFill>
                  <a:srgbClr val="FFFFFF"/>
                </a:solidFill>
                <a:latin typeface="Tahoma"/>
                <a:cs typeface="Tahoma"/>
              </a:rPr>
              <a:t>выводы</a:t>
            </a:r>
            <a:r>
              <a:rPr sz="2550" spc="-114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550" spc="65" dirty="0">
                <a:solidFill>
                  <a:srgbClr val="FFFFFF"/>
                </a:solidFill>
                <a:latin typeface="Tahoma"/>
                <a:cs typeface="Tahoma"/>
              </a:rPr>
              <a:t>о</a:t>
            </a:r>
            <a:r>
              <a:rPr sz="2550" spc="-1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550" spc="40" dirty="0">
                <a:solidFill>
                  <a:srgbClr val="FFFFFF"/>
                </a:solidFill>
                <a:latin typeface="Tahoma"/>
                <a:cs typeface="Tahoma"/>
              </a:rPr>
              <a:t>скорости </a:t>
            </a:r>
            <a:r>
              <a:rPr sz="2550" spc="-78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550" spc="25" dirty="0">
                <a:solidFill>
                  <a:srgbClr val="FFFFFF"/>
                </a:solidFill>
                <a:latin typeface="Tahoma"/>
                <a:cs typeface="Tahoma"/>
              </a:rPr>
              <a:t>восстановления</a:t>
            </a:r>
            <a:r>
              <a:rPr sz="2550" spc="-1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550" spc="-5" dirty="0">
                <a:solidFill>
                  <a:srgbClr val="FFFFFF"/>
                </a:solidFill>
                <a:latin typeface="Tahoma"/>
                <a:cs typeface="Tahoma"/>
              </a:rPr>
              <a:t>почвы.</a:t>
            </a:r>
            <a:endParaRPr sz="2550">
              <a:latin typeface="Tahoma"/>
              <a:cs typeface="Tahoma"/>
            </a:endParaRPr>
          </a:p>
          <a:p>
            <a:pPr marL="12700" marR="779780" indent="87630">
              <a:lnSpc>
                <a:spcPct val="100000"/>
              </a:lnSpc>
              <a:spcBef>
                <a:spcPts val="3040"/>
              </a:spcBef>
            </a:pPr>
            <a:r>
              <a:rPr sz="2550" spc="15" dirty="0">
                <a:solidFill>
                  <a:srgbClr val="FFFFFF"/>
                </a:solidFill>
                <a:latin typeface="Tahoma"/>
                <a:cs typeface="Tahoma"/>
              </a:rPr>
              <a:t>привлечение </a:t>
            </a:r>
            <a:r>
              <a:rPr sz="2550" spc="25" dirty="0">
                <a:solidFill>
                  <a:srgbClr val="FFFFFF"/>
                </a:solidFill>
                <a:latin typeface="Tahoma"/>
                <a:cs typeface="Tahoma"/>
              </a:rPr>
              <a:t>местного </a:t>
            </a:r>
            <a:r>
              <a:rPr sz="2550" spc="10" dirty="0">
                <a:solidFill>
                  <a:srgbClr val="FFFFFF"/>
                </a:solidFill>
                <a:latin typeface="Tahoma"/>
                <a:cs typeface="Tahoma"/>
              </a:rPr>
              <a:t>населения, </a:t>
            </a:r>
            <a:r>
              <a:rPr sz="2550" spc="5" dirty="0">
                <a:solidFill>
                  <a:srgbClr val="FFFFFF"/>
                </a:solidFill>
                <a:latin typeface="Tahoma"/>
                <a:cs typeface="Tahoma"/>
              </a:rPr>
              <a:t>предпринимателей, </a:t>
            </a:r>
            <a:r>
              <a:rPr sz="2550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550" spc="20" dirty="0">
                <a:solidFill>
                  <a:srgbClr val="FFFFFF"/>
                </a:solidFill>
                <a:latin typeface="Tahoma"/>
                <a:cs typeface="Tahoma"/>
              </a:rPr>
              <a:t>общественников,</a:t>
            </a:r>
            <a:r>
              <a:rPr sz="2550" spc="-10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550" spc="20" dirty="0">
                <a:solidFill>
                  <a:srgbClr val="FFFFFF"/>
                </a:solidFill>
                <a:latin typeface="Tahoma"/>
                <a:cs typeface="Tahoma"/>
              </a:rPr>
              <a:t>волонтеров</a:t>
            </a:r>
            <a:r>
              <a:rPr sz="2550" spc="-10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550" spc="35" dirty="0">
                <a:solidFill>
                  <a:srgbClr val="FFFFFF"/>
                </a:solidFill>
                <a:latin typeface="Tahoma"/>
                <a:cs typeface="Tahoma"/>
              </a:rPr>
              <a:t>в</a:t>
            </a:r>
            <a:r>
              <a:rPr sz="2550" spc="-10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550" spc="30" dirty="0">
                <a:solidFill>
                  <a:srgbClr val="FFFFFF"/>
                </a:solidFill>
                <a:latin typeface="Tahoma"/>
                <a:cs typeface="Tahoma"/>
              </a:rPr>
              <a:t>решение</a:t>
            </a:r>
            <a:r>
              <a:rPr sz="2550" spc="-10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550" spc="-5" dirty="0">
                <a:solidFill>
                  <a:srgbClr val="FFFFFF"/>
                </a:solidFill>
                <a:latin typeface="Tahoma"/>
                <a:cs typeface="Tahoma"/>
              </a:rPr>
              <a:t>задач</a:t>
            </a:r>
            <a:r>
              <a:rPr sz="2550" spc="-10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550" spc="35" dirty="0">
                <a:solidFill>
                  <a:srgbClr val="FFFFFF"/>
                </a:solidFill>
                <a:latin typeface="Tahoma"/>
                <a:cs typeface="Tahoma"/>
              </a:rPr>
              <a:t>сохранения </a:t>
            </a:r>
            <a:r>
              <a:rPr sz="2550" spc="-78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550" spc="30" dirty="0">
                <a:solidFill>
                  <a:srgbClr val="FFFFFF"/>
                </a:solidFill>
                <a:latin typeface="Tahoma"/>
                <a:cs typeface="Tahoma"/>
              </a:rPr>
              <a:t>окружающей</a:t>
            </a:r>
            <a:r>
              <a:rPr sz="2550" spc="-1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550" spc="25" dirty="0">
                <a:solidFill>
                  <a:srgbClr val="FFFFFF"/>
                </a:solidFill>
                <a:latin typeface="Tahoma"/>
                <a:cs typeface="Tahoma"/>
              </a:rPr>
              <a:t>среды</a:t>
            </a:r>
            <a:r>
              <a:rPr sz="2550" spc="-10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550" spc="40" dirty="0">
                <a:solidFill>
                  <a:srgbClr val="FFFFFF"/>
                </a:solidFill>
                <a:latin typeface="Tahoma"/>
                <a:cs typeface="Tahoma"/>
              </a:rPr>
              <a:t>природного</a:t>
            </a:r>
            <a:r>
              <a:rPr sz="2550" spc="-10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550" spc="25" dirty="0">
                <a:solidFill>
                  <a:srgbClr val="FFFFFF"/>
                </a:solidFill>
                <a:latin typeface="Tahoma"/>
                <a:cs typeface="Tahoma"/>
              </a:rPr>
              <a:t>парка</a:t>
            </a:r>
            <a:r>
              <a:rPr sz="2550" spc="-1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550" dirty="0">
                <a:solidFill>
                  <a:srgbClr val="FFFFFF"/>
                </a:solidFill>
                <a:latin typeface="Tahoma"/>
                <a:cs typeface="Tahoma"/>
              </a:rPr>
              <a:t>Иремель</a:t>
            </a:r>
            <a:endParaRPr sz="2550">
              <a:latin typeface="Tahoma"/>
              <a:cs typeface="Tahoma"/>
            </a:endParaRPr>
          </a:p>
          <a:p>
            <a:pPr marL="12700" marR="240665">
              <a:lnSpc>
                <a:spcPct val="100000"/>
              </a:lnSpc>
              <a:spcBef>
                <a:spcPts val="3030"/>
              </a:spcBef>
            </a:pPr>
            <a:r>
              <a:rPr sz="2550" spc="10" dirty="0">
                <a:solidFill>
                  <a:srgbClr val="FFFFFF"/>
                </a:solidFill>
                <a:latin typeface="Tahoma"/>
                <a:cs typeface="Tahoma"/>
              </a:rPr>
              <a:t>увеличение</a:t>
            </a:r>
            <a:r>
              <a:rPr sz="2550" spc="-114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550" spc="25" dirty="0">
                <a:solidFill>
                  <a:srgbClr val="FFFFFF"/>
                </a:solidFill>
                <a:latin typeface="Tahoma"/>
                <a:cs typeface="Tahoma"/>
              </a:rPr>
              <a:t>подписчиков</a:t>
            </a:r>
            <a:r>
              <a:rPr sz="2550" spc="-1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550" spc="25" dirty="0">
                <a:solidFill>
                  <a:srgbClr val="FFFFFF"/>
                </a:solidFill>
                <a:latin typeface="Tahoma"/>
                <a:cs typeface="Tahoma"/>
              </a:rPr>
              <a:t>социальных</a:t>
            </a:r>
            <a:r>
              <a:rPr sz="2550" spc="-114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550" spc="15" dirty="0">
                <a:solidFill>
                  <a:srgbClr val="FFFFFF"/>
                </a:solidFill>
                <a:latin typeface="Tahoma"/>
                <a:cs typeface="Tahoma"/>
              </a:rPr>
              <a:t>сетей</a:t>
            </a:r>
            <a:r>
              <a:rPr sz="2550" spc="-1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550" spc="40" dirty="0">
                <a:solidFill>
                  <a:srgbClr val="FFFFFF"/>
                </a:solidFill>
                <a:latin typeface="Tahoma"/>
                <a:cs typeface="Tahoma"/>
              </a:rPr>
              <a:t>природного</a:t>
            </a:r>
            <a:r>
              <a:rPr sz="2550" spc="-114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550" spc="25" dirty="0">
                <a:solidFill>
                  <a:srgbClr val="FFFFFF"/>
                </a:solidFill>
                <a:latin typeface="Tahoma"/>
                <a:cs typeface="Tahoma"/>
              </a:rPr>
              <a:t>парка </a:t>
            </a:r>
            <a:r>
              <a:rPr sz="2550" spc="-78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550" spc="30" dirty="0">
                <a:solidFill>
                  <a:srgbClr val="FFFFFF"/>
                </a:solidFill>
                <a:latin typeface="Tahoma"/>
                <a:cs typeface="Tahoma"/>
              </a:rPr>
              <a:t>"Иремель" </a:t>
            </a:r>
            <a:r>
              <a:rPr sz="2550" spc="50" dirty="0">
                <a:solidFill>
                  <a:srgbClr val="FFFFFF"/>
                </a:solidFill>
                <a:latin typeface="Tahoma"/>
                <a:cs typeface="Tahoma"/>
              </a:rPr>
              <a:t>и </a:t>
            </a:r>
            <a:r>
              <a:rPr sz="2550" spc="15" dirty="0">
                <a:solidFill>
                  <a:srgbClr val="FFFFFF"/>
                </a:solidFill>
                <a:latin typeface="Tahoma"/>
                <a:cs typeface="Tahoma"/>
              </a:rPr>
              <a:t>Дирекции </a:t>
            </a:r>
            <a:r>
              <a:rPr sz="2550" spc="40" dirty="0">
                <a:solidFill>
                  <a:srgbClr val="FFFFFF"/>
                </a:solidFill>
                <a:latin typeface="Tahoma"/>
                <a:cs typeface="Tahoma"/>
              </a:rPr>
              <a:t>по </a:t>
            </a:r>
            <a:r>
              <a:rPr sz="2550" spc="-70" dirty="0">
                <a:solidFill>
                  <a:srgbClr val="FFFFFF"/>
                </a:solidFill>
                <a:latin typeface="Tahoma"/>
                <a:cs typeface="Tahoma"/>
              </a:rPr>
              <a:t>ООПТ </a:t>
            </a:r>
            <a:r>
              <a:rPr sz="2550" spc="10" dirty="0">
                <a:solidFill>
                  <a:srgbClr val="FFFFFF"/>
                </a:solidFill>
                <a:latin typeface="Tahoma"/>
                <a:cs typeface="Tahoma"/>
              </a:rPr>
              <a:t>РБ, </a:t>
            </a:r>
            <a:r>
              <a:rPr sz="2550" spc="-20" dirty="0">
                <a:solidFill>
                  <a:srgbClr val="FFFFFF"/>
                </a:solidFill>
                <a:latin typeface="Tahoma"/>
                <a:cs typeface="Tahoma"/>
              </a:rPr>
              <a:t>чтобы </a:t>
            </a:r>
            <a:r>
              <a:rPr sz="2550" spc="35" dirty="0">
                <a:solidFill>
                  <a:srgbClr val="FFFFFF"/>
                </a:solidFill>
                <a:latin typeface="Tahoma"/>
                <a:cs typeface="Tahoma"/>
              </a:rPr>
              <a:t>в </a:t>
            </a:r>
            <a:r>
              <a:rPr sz="2550" spc="5" dirty="0">
                <a:solidFill>
                  <a:srgbClr val="FFFFFF"/>
                </a:solidFill>
                <a:latin typeface="Tahoma"/>
                <a:cs typeface="Tahoma"/>
              </a:rPr>
              <a:t>дальнейшем </a:t>
            </a:r>
            <a:r>
              <a:rPr sz="2550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550" spc="-30" dirty="0">
                <a:solidFill>
                  <a:srgbClr val="FFFFFF"/>
                </a:solidFill>
                <a:latin typeface="Tahoma"/>
                <a:cs typeface="Tahoma"/>
              </a:rPr>
              <a:t>эффективней</a:t>
            </a:r>
            <a:r>
              <a:rPr sz="2550" spc="-10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550" spc="15" dirty="0">
                <a:solidFill>
                  <a:srgbClr val="FFFFFF"/>
                </a:solidFill>
                <a:latin typeface="Tahoma"/>
                <a:cs typeface="Tahoma"/>
              </a:rPr>
              <a:t>доносить</a:t>
            </a:r>
            <a:r>
              <a:rPr sz="2550" spc="-10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550" spc="15" dirty="0">
                <a:solidFill>
                  <a:srgbClr val="FFFFFF"/>
                </a:solidFill>
                <a:latin typeface="Tahoma"/>
                <a:cs typeface="Tahoma"/>
              </a:rPr>
              <a:t>идеи</a:t>
            </a:r>
            <a:r>
              <a:rPr sz="2550" spc="-10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550" spc="35" dirty="0">
                <a:solidFill>
                  <a:srgbClr val="FFFFFF"/>
                </a:solidFill>
                <a:latin typeface="Tahoma"/>
                <a:cs typeface="Tahoma"/>
              </a:rPr>
              <a:t>сохранения</a:t>
            </a:r>
            <a:r>
              <a:rPr sz="2550" spc="-1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550" spc="30" dirty="0">
                <a:solidFill>
                  <a:srgbClr val="FFFFFF"/>
                </a:solidFill>
                <a:latin typeface="Tahoma"/>
                <a:cs typeface="Tahoma"/>
              </a:rPr>
              <a:t>окружающей</a:t>
            </a:r>
            <a:r>
              <a:rPr sz="2550" spc="-10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550" spc="5" dirty="0">
                <a:solidFill>
                  <a:srgbClr val="FFFFFF"/>
                </a:solidFill>
                <a:latin typeface="Tahoma"/>
                <a:cs typeface="Tahoma"/>
              </a:rPr>
              <a:t>среды.</a:t>
            </a:r>
            <a:endParaRPr sz="2550">
              <a:latin typeface="Tahoma"/>
              <a:cs typeface="Tahoma"/>
            </a:endParaRPr>
          </a:p>
          <a:p>
            <a:pPr marL="12700" marR="1519555">
              <a:lnSpc>
                <a:spcPct val="100000"/>
              </a:lnSpc>
              <a:spcBef>
                <a:spcPts val="3025"/>
              </a:spcBef>
            </a:pPr>
            <a:r>
              <a:rPr sz="2550" spc="30" dirty="0">
                <a:solidFill>
                  <a:srgbClr val="FFFFFF"/>
                </a:solidFill>
                <a:latin typeface="Tahoma"/>
                <a:cs typeface="Tahoma"/>
              </a:rPr>
              <a:t>повышение</a:t>
            </a:r>
            <a:r>
              <a:rPr sz="2550" spc="-1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550" dirty="0">
                <a:solidFill>
                  <a:srgbClr val="FFFFFF"/>
                </a:solidFill>
                <a:latin typeface="Tahoma"/>
                <a:cs typeface="Tahoma"/>
              </a:rPr>
              <a:t>качества</a:t>
            </a:r>
            <a:r>
              <a:rPr sz="2550" spc="-9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550" spc="-10" dirty="0">
                <a:solidFill>
                  <a:srgbClr val="FFFFFF"/>
                </a:solidFill>
                <a:latin typeface="Tahoma"/>
                <a:cs typeface="Tahoma"/>
              </a:rPr>
              <a:t>отдыха</a:t>
            </a:r>
            <a:r>
              <a:rPr sz="2550" spc="-1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550" spc="5" dirty="0">
                <a:solidFill>
                  <a:srgbClr val="FFFFFF"/>
                </a:solidFill>
                <a:latin typeface="Tahoma"/>
                <a:cs typeface="Tahoma"/>
              </a:rPr>
              <a:t>посетителей</a:t>
            </a:r>
            <a:r>
              <a:rPr sz="2550" spc="-9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550" spc="5" dirty="0">
                <a:solidFill>
                  <a:srgbClr val="FFFFFF"/>
                </a:solidFill>
                <a:latin typeface="Tahoma"/>
                <a:cs typeface="Tahoma"/>
              </a:rPr>
              <a:t>территории, </a:t>
            </a:r>
            <a:r>
              <a:rPr sz="2550" spc="-78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550" spc="30" dirty="0">
                <a:solidFill>
                  <a:srgbClr val="FFFFFF"/>
                </a:solidFill>
                <a:latin typeface="Tahoma"/>
                <a:cs typeface="Tahoma"/>
              </a:rPr>
              <a:t>повышение</a:t>
            </a:r>
            <a:r>
              <a:rPr sz="2550" spc="-1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550" spc="15" dirty="0">
                <a:solidFill>
                  <a:srgbClr val="FFFFFF"/>
                </a:solidFill>
                <a:latin typeface="Tahoma"/>
                <a:cs typeface="Tahoma"/>
              </a:rPr>
              <a:t>эстетической</a:t>
            </a:r>
            <a:r>
              <a:rPr sz="2550" spc="-1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550" spc="5" dirty="0">
                <a:solidFill>
                  <a:srgbClr val="FFFFFF"/>
                </a:solidFill>
                <a:latin typeface="Tahoma"/>
                <a:cs typeface="Tahoma"/>
              </a:rPr>
              <a:t>привлекательности</a:t>
            </a:r>
            <a:endParaRPr sz="2550">
              <a:latin typeface="Tahoma"/>
              <a:cs typeface="Tahoma"/>
            </a:endParaRPr>
          </a:p>
        </p:txBody>
      </p: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592531" y="2707272"/>
            <a:ext cx="390524" cy="426932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592531" y="3872430"/>
            <a:ext cx="390524" cy="426931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592531" y="5031557"/>
            <a:ext cx="390524" cy="426931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592531" y="6605164"/>
            <a:ext cx="390524" cy="426931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592531" y="8150631"/>
            <a:ext cx="390524" cy="4269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</TotalTime>
  <Words>417</Words>
  <Application>Microsoft Office PowerPoint</Application>
  <PresentationFormat>Произвольный</PresentationFormat>
  <Paragraphs>50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Office Theme</vt:lpstr>
      <vt:lpstr>ПРОЕКТ</vt:lpstr>
      <vt:lpstr>Природный парк «Иремель»</vt:lpstr>
      <vt:lpstr>1582 м</vt:lpstr>
      <vt:lpstr>Слайд 4</vt:lpstr>
      <vt:lpstr>Посещаемость  "Иремель"</vt:lpstr>
      <vt:lpstr>Слайд 6</vt:lpstr>
      <vt:lpstr>Освещение проекта</vt:lpstr>
      <vt:lpstr>Викторина</vt:lpstr>
      <vt:lpstr>Каких изменений мы ждём?</vt:lpstr>
      <vt:lpstr>«Лучше гор могут быть только горы,  на которых еще не бывал»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Оранжевый Синий Простой Градиенты Финансовые технологии (финтех) Технологическая Презентация</dc:title>
  <dc:creator>Дирекция ООПТ</dc:creator>
  <cp:keywords>DAEkPaBQiwg,BAEbD9MQXTM</cp:keywords>
  <cp:lastModifiedBy>user</cp:lastModifiedBy>
  <cp:revision>1</cp:revision>
  <dcterms:created xsi:type="dcterms:W3CDTF">2021-08-02T06:01:02Z</dcterms:created>
  <dcterms:modified xsi:type="dcterms:W3CDTF">2021-08-02T06:01:49Z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2021-08-02T00:00:00Z</vt:filetime>
  </property>
  <property fmtid="{D5CDD505-2E9C-101B-9397-08002B2CF9AE}" pid="3" name="Creator">
    <vt:lpwstr>Canva</vt:lpwstr>
  </property>
  <property fmtid="{D5CDD505-2E9C-101B-9397-08002B2CF9AE}" pid="4" name="LastSaved">
    <vt:filetime>2021-08-02T00:00:00Z</vt:filetime>
  </property>
</Properties>
</file>