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318" r:id="rId3"/>
    <p:sldId id="317" r:id="rId4"/>
    <p:sldId id="316" r:id="rId5"/>
    <p:sldId id="260" r:id="rId6"/>
    <p:sldId id="306" r:id="rId7"/>
    <p:sldId id="271" r:id="rId8"/>
    <p:sldId id="294" r:id="rId9"/>
    <p:sldId id="288" r:id="rId10"/>
    <p:sldId id="319" r:id="rId11"/>
    <p:sldId id="31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C4A0"/>
    <a:srgbClr val="6AE09F"/>
    <a:srgbClr val="63C8E7"/>
    <a:srgbClr val="0BA1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85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F5D1B11-2227-4227-A3D6-91AFDE7B7E04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ABCBAA0-C197-4737-A244-2630DDF0C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137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1B11-2227-4227-A3D6-91AFDE7B7E04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BAA0-C197-4737-A244-2630DDF0C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120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F5D1B11-2227-4227-A3D6-91AFDE7B7E04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ABCBAA0-C197-4737-A244-2630DDF0C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906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F5D1B11-2227-4227-A3D6-91AFDE7B7E04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ABCBAA0-C197-4737-A244-2630DDF0C85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4876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F5D1B11-2227-4227-A3D6-91AFDE7B7E04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ABCBAA0-C197-4737-A244-2630DDF0C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089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1B11-2227-4227-A3D6-91AFDE7B7E04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BAA0-C197-4737-A244-2630DDF0C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147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1B11-2227-4227-A3D6-91AFDE7B7E04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BAA0-C197-4737-A244-2630DDF0C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382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1B11-2227-4227-A3D6-91AFDE7B7E04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BAA0-C197-4737-A244-2630DDF0C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59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F5D1B11-2227-4227-A3D6-91AFDE7B7E04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ABCBAA0-C197-4737-A244-2630DDF0C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55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1B11-2227-4227-A3D6-91AFDE7B7E04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BAA0-C197-4737-A244-2630DDF0C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429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F5D1B11-2227-4227-A3D6-91AFDE7B7E04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ABCBAA0-C197-4737-A244-2630DDF0C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76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1B11-2227-4227-A3D6-91AFDE7B7E04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BAA0-C197-4737-A244-2630DDF0C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527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1B11-2227-4227-A3D6-91AFDE7B7E04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BAA0-C197-4737-A244-2630DDF0C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803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1B11-2227-4227-A3D6-91AFDE7B7E04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BAA0-C197-4737-A244-2630DDF0C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71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1B11-2227-4227-A3D6-91AFDE7B7E04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BAA0-C197-4737-A244-2630DDF0C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77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1B11-2227-4227-A3D6-91AFDE7B7E04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BAA0-C197-4737-A244-2630DDF0C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78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1B11-2227-4227-A3D6-91AFDE7B7E04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CBAA0-C197-4737-A244-2630DDF0C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99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D1B11-2227-4227-A3D6-91AFDE7B7E04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CBAA0-C197-4737-A244-2630DDF0C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18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://stellerseagle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A1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228599" y="1078043"/>
            <a:ext cx="11936763" cy="40083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Совместный проект </a:t>
            </a:r>
          </a:p>
          <a:p>
            <a:pPr algn="ctr"/>
            <a:r>
              <a:rPr lang="ru-RU" sz="4000" b="1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Благотворительного </a:t>
            </a:r>
            <a:r>
              <a:rPr lang="ru-RU" sz="4000" b="1" dirty="0" err="1" smtClean="0">
                <a:ln w="6350">
                  <a:noFill/>
                </a:ln>
                <a:solidFill>
                  <a:srgbClr val="FFC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ФОНДа</a:t>
            </a:r>
            <a:r>
              <a:rPr lang="ru-RU" sz="4000" b="1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ru-RU" sz="4000" b="1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«КРАСИВЫЕ ДЕТИ В КРАСИВОМ МИРЕ»</a:t>
            </a:r>
          </a:p>
          <a:p>
            <a:pPr algn="ctr"/>
            <a:r>
              <a:rPr lang="ru-RU" sz="4000" b="1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И </a:t>
            </a:r>
            <a:r>
              <a:rPr lang="ru-RU" sz="4000" b="1" dirty="0" err="1" smtClean="0">
                <a:ln w="6350">
                  <a:noFill/>
                </a:ln>
                <a:solidFill>
                  <a:srgbClr val="FFC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фгбу</a:t>
            </a:r>
            <a:r>
              <a:rPr lang="ru-RU" sz="4000" b="1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 «государственный </a:t>
            </a:r>
          </a:p>
          <a:p>
            <a:pPr algn="ctr"/>
            <a:r>
              <a:rPr lang="ru-RU" sz="4000" b="1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заповедник «Магаданский»</a:t>
            </a:r>
            <a:endParaRPr lang="ru-RU" sz="4000" b="1" dirty="0" smtClean="0">
              <a:ln w="6350">
                <a:noFill/>
              </a:ln>
              <a:solidFill>
                <a:srgbClr val="FFC0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/>
            <a:endParaRPr lang="ru-RU" sz="2800" b="1" dirty="0" smtClean="0">
              <a:ln w="6350">
                <a:noFill/>
              </a:ln>
              <a:solidFill>
                <a:srgbClr val="FFC0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490" y="74840"/>
            <a:ext cx="2156902" cy="7365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499" y="0"/>
            <a:ext cx="2462997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1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C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adan_logo_don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77"/>
          <a:stretch>
            <a:fillRect/>
          </a:stretch>
        </p:blipFill>
        <p:spPr bwMode="auto">
          <a:xfrm>
            <a:off x="85942" y="226469"/>
            <a:ext cx="1867858" cy="915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515100" y="0"/>
            <a:ext cx="4502178" cy="756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err="1" smtClean="0">
                <a:ln w="6350">
                  <a:noFill/>
                </a:ln>
                <a:solidFill>
                  <a:srgbClr val="FFC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лендинг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737" y="0"/>
            <a:ext cx="2152075" cy="7376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3374" y="1807077"/>
            <a:ext cx="1154430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продвижения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лендинга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Размещение баннера на главной странице ФГБУ «Государственный заповедник «Магаданский», посещаемость сайта около 100 000 посетителей в год.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Размещение ссылки на страницах социальных сетей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Одноклассники,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Публикации со ссылкой на сайт в новостных каналах.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Прямая ссылка на веб-страницу будет добавлена в раздел «Подпись» электронного ящика учреждения и личные сотрудников заповедника.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Размещение QR-кода: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стендах под художественную роспись (граффити) во время проведения Фестиваля граффити «Белоплечий орлан – гордость Магадана!»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странице буклета «Белоплечий орлан»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Инструкции по сборке макета белоплечего орлана.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 время реализации Программы предусмотрены конкурсы, за участие (и победу) в которых Заповедник будет печатать дипломы и благодарности. QR-код будет добавлен на каждый диплом и благодарность.</a:t>
            </a:r>
          </a:p>
        </p:txBody>
      </p:sp>
    </p:spTree>
    <p:extLst>
      <p:ext uri="{BB962C8B-B14F-4D97-AF65-F5344CB8AC3E}">
        <p14:creationId xmlns:p14="http://schemas.microsoft.com/office/powerpoint/2010/main" val="672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C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23" y="0"/>
            <a:ext cx="10330191" cy="6861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Magadan_logo_don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77"/>
          <a:stretch>
            <a:fillRect/>
          </a:stretch>
        </p:blipFill>
        <p:spPr bwMode="auto">
          <a:xfrm>
            <a:off x="200776" y="311749"/>
            <a:ext cx="1867858" cy="915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264210" y="1427146"/>
            <a:ext cx="5873836" cy="1546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СПАСИБО </a:t>
            </a:r>
          </a:p>
          <a:p>
            <a:pPr algn="ctr"/>
            <a:r>
              <a:rPr lang="ru-RU" sz="3200" b="1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ЗА </a:t>
            </a:r>
          </a:p>
          <a:p>
            <a:pPr algn="ctr"/>
            <a:r>
              <a:rPr lang="ru-RU" sz="3200" b="1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ВНИМАНИЕ!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705" y="-25087"/>
            <a:ext cx="2152075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6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A1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0" y="202532"/>
            <a:ext cx="12039848" cy="21977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500" b="1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БЛАГОТВОРИТЕЛЬНЫЙ ФОНД </a:t>
            </a:r>
          </a:p>
          <a:p>
            <a:pPr algn="r"/>
            <a:r>
              <a:rPr lang="ru-RU" sz="3500" b="1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«КРАСИВЫЕ ДЕТИ В КРАСИВОМ МИРЕ»</a:t>
            </a:r>
            <a:endParaRPr lang="ru-RU" sz="3500" b="1" dirty="0" smtClean="0">
              <a:ln w="6350">
                <a:noFill/>
              </a:ln>
              <a:solidFill>
                <a:srgbClr val="FFC0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/>
            <a:endParaRPr lang="ru-RU" sz="2800" b="1" dirty="0" smtClean="0">
              <a:ln w="6350">
                <a:noFill/>
              </a:ln>
              <a:solidFill>
                <a:srgbClr val="FFC0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r"/>
            <a:r>
              <a:rPr lang="ru-RU" sz="18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оказывает помощь детям с челюстно-лицевой патологией </a:t>
            </a:r>
            <a:endParaRPr lang="ru-RU" sz="1800" b="1" dirty="0" smtClean="0">
              <a:ln w="6350">
                <a:noFill/>
              </a:ln>
              <a:solidFill>
                <a:srgbClr val="00206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r"/>
            <a:r>
              <a:rPr lang="ru-RU" sz="1800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и </a:t>
            </a:r>
            <a:r>
              <a:rPr lang="ru-RU" sz="18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помогает сберечь наше природное достояние — национальные парки и заповедники России.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265" y="84365"/>
            <a:ext cx="2156902" cy="7365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2781571"/>
            <a:ext cx="11754098" cy="3305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7549" y="67946"/>
            <a:ext cx="2462997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1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C4A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248" y="231392"/>
            <a:ext cx="8610600" cy="1293028"/>
          </a:xfrm>
        </p:spPr>
        <p:txBody>
          <a:bodyPr>
            <a:normAutofit/>
          </a:bodyPr>
          <a:lstStyle/>
          <a:p>
            <a:r>
              <a:rPr lang="ru-RU" sz="2800" b="1" dirty="0">
                <a:ln w="6350">
                  <a:noFill/>
                </a:ln>
                <a:solidFill>
                  <a:srgbClr val="FFC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БЛАГОТВОРИТЕЛЬНЫЙ ФОНД </a:t>
            </a:r>
            <a:br>
              <a:rPr lang="ru-RU" sz="2800" b="1" dirty="0">
                <a:ln w="6350">
                  <a:noFill/>
                </a:ln>
                <a:solidFill>
                  <a:srgbClr val="FFC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lang="ru-RU" sz="2800" b="1" dirty="0">
                <a:ln w="6350">
                  <a:noFill/>
                </a:ln>
                <a:solidFill>
                  <a:srgbClr val="FFC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«КРАСИВЫЕ ДЕТИ В КРАСИВОМ МИРЕ»</a:t>
            </a:r>
            <a:br>
              <a:rPr lang="ru-RU" sz="2800" b="1" dirty="0">
                <a:ln w="6350">
                  <a:noFill/>
                </a:ln>
                <a:solidFill>
                  <a:srgbClr val="FFC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</a:br>
            <a:endParaRPr lang="ru-RU" sz="2800" dirty="0"/>
          </a:p>
        </p:txBody>
      </p:sp>
      <p:pic>
        <p:nvPicPr>
          <p:cNvPr id="5" name="Picture 2" descr="Magadan_logo_don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77"/>
          <a:stretch>
            <a:fillRect/>
          </a:stretch>
        </p:blipFill>
        <p:spPr bwMode="auto">
          <a:xfrm>
            <a:off x="75768" y="202532"/>
            <a:ext cx="1867858" cy="915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400" y="-27766"/>
            <a:ext cx="2152075" cy="7376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57" y="1348819"/>
            <a:ext cx="3804279" cy="52744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438650" y="1670120"/>
            <a:ext cx="73723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создан в 2013 году и реализует две благотворительные программы – «Красивые дети» и «Красивый мир». Задача первой — организационная и финансовая помощь в лечении детей с проблемами в челюстно-лицевой области. Программа «Красивый мир» направлена на сохранение природы России. Фонд финансирует самые разнообразные проекты в заповедниках и национальных парках. За прошедшие 8 лет реализовано множество проектов, направленных на сохранение бурых медведей, амурских тигров, зубров, северных лесных оленей, орланов-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белохвостов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краснокнижных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летучих мышей и других видов животных, находящихся под угрозой исчезновения. Фонд поддерживает восстановление уникальных широколиственных лесов, озёрных природных комплексов, содействует борьбе с браконьерством и экологическому просвещению.</a:t>
            </a:r>
          </a:p>
        </p:txBody>
      </p:sp>
    </p:spTree>
    <p:extLst>
      <p:ext uri="{BB962C8B-B14F-4D97-AF65-F5344CB8AC3E}">
        <p14:creationId xmlns:p14="http://schemas.microsoft.com/office/powerpoint/2010/main" val="148973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A1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258770" y="2175515"/>
            <a:ext cx="11850256" cy="4942917"/>
            <a:chOff x="341744" y="2164683"/>
            <a:chExt cx="11850256" cy="494291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1744" y="4638090"/>
              <a:ext cx="11850256" cy="246951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3843" y="2188735"/>
              <a:ext cx="3686058" cy="245737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760" y="2172700"/>
              <a:ext cx="3709262" cy="247340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74"/>
            <a:stretch/>
          </p:blipFill>
          <p:spPr>
            <a:xfrm>
              <a:off x="8313722" y="2164683"/>
              <a:ext cx="3477785" cy="247340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5" name="Picture 2" descr="Magadan_logo_don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77"/>
          <a:stretch>
            <a:fillRect/>
          </a:stretch>
        </p:blipFill>
        <p:spPr bwMode="auto">
          <a:xfrm>
            <a:off x="75768" y="202532"/>
            <a:ext cx="1867858" cy="915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202532"/>
            <a:ext cx="12039848" cy="17510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500" b="1" dirty="0" err="1" smtClean="0">
                <a:ln w="6350">
                  <a:noFill/>
                </a:ln>
                <a:solidFill>
                  <a:srgbClr val="FFC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Фгбу</a:t>
            </a:r>
            <a:r>
              <a:rPr lang="ru-RU" sz="3500" b="1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 «государственный природный</a:t>
            </a:r>
          </a:p>
          <a:p>
            <a:pPr algn="r"/>
            <a:endParaRPr lang="ru-RU" sz="3500" b="1" dirty="0" smtClean="0">
              <a:ln w="6350">
                <a:noFill/>
              </a:ln>
              <a:solidFill>
                <a:srgbClr val="FFC0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r"/>
            <a:r>
              <a:rPr lang="ru-RU" sz="3500" b="1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Заповедник «магаданский»</a:t>
            </a:r>
          </a:p>
          <a:p>
            <a:pPr algn="ctr"/>
            <a:endParaRPr lang="ru-RU" sz="2800" b="1" dirty="0" smtClean="0">
              <a:ln w="6350">
                <a:noFill/>
              </a:ln>
              <a:solidFill>
                <a:srgbClr val="FFC00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r"/>
            <a:r>
              <a:rPr lang="ru-RU" sz="2800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Основан 5 января 1982 года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7162" y="0"/>
            <a:ext cx="2152075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58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C4A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248" y="231392"/>
            <a:ext cx="8610600" cy="1293028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ln w="6350">
                  <a:noFill/>
                </a:ln>
                <a:solidFill>
                  <a:srgbClr val="FFC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Фгбу</a:t>
            </a:r>
            <a:r>
              <a:rPr lang="ru-RU" sz="2800" b="1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 «государственный Заповедник «магаданский»</a:t>
            </a:r>
            <a:endParaRPr lang="ru-RU" sz="2800" dirty="0"/>
          </a:p>
        </p:txBody>
      </p:sp>
      <p:pic>
        <p:nvPicPr>
          <p:cNvPr id="5" name="Picture 2" descr="Magadan_logo_don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77"/>
          <a:stretch>
            <a:fillRect/>
          </a:stretch>
        </p:blipFill>
        <p:spPr bwMode="auto">
          <a:xfrm>
            <a:off x="75768" y="202532"/>
            <a:ext cx="1867858" cy="915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768" y="1480133"/>
            <a:ext cx="4231617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Единственная </a:t>
            </a:r>
            <a:r>
              <a:rPr lang="ru-RU" alt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 охраняемая </a:t>
            </a:r>
            <a:r>
              <a:rPr lang="ru-RU" alt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природная </a:t>
            </a:r>
            <a:r>
              <a:rPr lang="ru-RU" alt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</a:t>
            </a:r>
            <a:r>
              <a:rPr lang="ru-RU" alt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</a:t>
            </a:r>
            <a:r>
              <a:rPr lang="ru-RU" alt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в Магаданской </a:t>
            </a:r>
            <a:r>
              <a:rPr lang="ru-RU" alt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 </a:t>
            </a:r>
            <a:endParaRPr lang="ru-RU" alt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68" y="3945130"/>
            <a:ext cx="4231617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участки расположены на большом удалении друг от друга, труднодоступны, на их территории нет населенных пунктов и транспортных путей. </a:t>
            </a:r>
            <a:endParaRPr lang="ru-RU" alt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768" y="2379293"/>
            <a:ext cx="4231616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7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</a:t>
            </a:r>
            <a:r>
              <a:rPr lang="ru-RU" sz="17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Кава-Челомджинского</a:t>
            </a:r>
            <a:r>
              <a:rPr lang="ru-RU" sz="17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Сеймчанского</a:t>
            </a:r>
            <a:r>
              <a:rPr lang="ru-RU" sz="17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Ольского, Ямского островного и Ямского материкового участков общей площадью 883 818 га. </a:t>
            </a:r>
          </a:p>
          <a:p>
            <a:pPr>
              <a:lnSpc>
                <a:spcPct val="80000"/>
              </a:lnSpc>
            </a:pP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площади входит в десятку крупнейших заповедников России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768" y="5104913"/>
            <a:ext cx="423161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Участки резко отличаются друг от друга по рельефу, климатическим условиям, флоре и фауне. 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Дирекция заповедника расположена в областном центре - городе Магадан (100-650 км от участков).</a:t>
            </a:r>
            <a:endParaRPr lang="ru-RU" alt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4"/>
          <a:stretch/>
        </p:blipFill>
        <p:spPr>
          <a:xfrm>
            <a:off x="4409505" y="1524420"/>
            <a:ext cx="7528222" cy="4941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0400" y="-27766"/>
            <a:ext cx="2152075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2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C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adan_logo_don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77"/>
          <a:stretch>
            <a:fillRect/>
          </a:stretch>
        </p:blipFill>
        <p:spPr bwMode="auto">
          <a:xfrm>
            <a:off x="85942" y="226469"/>
            <a:ext cx="1867858" cy="915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77025" y="1304383"/>
            <a:ext cx="536257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ФГБУ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«Государственный заповедник «Магаданский» вошёл в число победителей Конкурса грантов для заповедников и национальный парков Благотворительного фонда «Красивые дети в красивом мире» с проектом «Фестиваль граффити «Белоплечий орлан – гордость Магадана!».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" y="1375273"/>
            <a:ext cx="6021737" cy="33872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66699" y="5144792"/>
            <a:ext cx="117729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предполагает проведение Фестиваля граффити «Белоплечий орлан – гордость Магадана!», цель которого - развитие и поддержка творческого потенциала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магаданцев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формирование активной социокультурной позиции в молодежной среде, развитие у жителей города художественно-эстетического вкуса при помощи современных художественных средств.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837" y="34744"/>
            <a:ext cx="2257138" cy="77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6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C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adan_logo_don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77"/>
          <a:stretch>
            <a:fillRect/>
          </a:stretch>
        </p:blipFill>
        <p:spPr bwMode="auto">
          <a:xfrm>
            <a:off x="85942" y="226469"/>
            <a:ext cx="1867858" cy="915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289633" y="90557"/>
            <a:ext cx="4502178" cy="756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Фестиваль граффити </a:t>
            </a:r>
          </a:p>
          <a:p>
            <a:r>
              <a:rPr lang="ru-RU" sz="2000" b="1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Работы участников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971" y="64002"/>
            <a:ext cx="2152075" cy="7376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111" y="937933"/>
            <a:ext cx="1923399" cy="27672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0" y="3942916"/>
            <a:ext cx="3495674" cy="2673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0" y="937933"/>
            <a:ext cx="1610650" cy="27672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24300" y="1534716"/>
            <a:ext cx="7433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реализации проекта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конкурс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эскизов, в котором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жители города Магадана и Магаданской области вне зависимости от возраста.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победителей смогут реализовать свои творческие способности на Фестивале, - распишут панели, оформленные впоследствии в демонстрационные кубы (размер каждой из четырех сторон -  1,5*2 метра), которые в дальнейшем могут быть размещены в местах массового отдыха горожан, что будет способствовать усилению эстетической привлекательности выбранных площадок.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4300" y="4235298"/>
            <a:ext cx="78338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проводится в три этапа: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 – подача эскизов (с 10 июня по 10 сентября 2021 года).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подведение итогов конкурса эскизов (с 11 по 18 сентября 2021 года).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проведение Фестиваля (с 20 по 30 сентября 2021 года) на территории города Магадана – реализация графического оформления объектов.</a:t>
            </a:r>
          </a:p>
        </p:txBody>
      </p:sp>
    </p:spTree>
    <p:extLst>
      <p:ext uri="{BB962C8B-B14F-4D97-AF65-F5344CB8AC3E}">
        <p14:creationId xmlns:p14="http://schemas.microsoft.com/office/powerpoint/2010/main" val="28934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C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adan_logo_don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77"/>
          <a:stretch>
            <a:fillRect/>
          </a:stretch>
        </p:blipFill>
        <p:spPr bwMode="auto">
          <a:xfrm>
            <a:off x="85942" y="226469"/>
            <a:ext cx="1867858" cy="915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24518" y="121997"/>
            <a:ext cx="8414292" cy="756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Комплексная программа эколого-просветительской деятельности «год белоплечего орлана»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236323" y="887029"/>
            <a:ext cx="4402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лет охраняем, изучаем, рассказываем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3375" y="132364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Белоплечий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орлан – гнездовой эндемик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Дальнего Востока России.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708" y="1456476"/>
            <a:ext cx="115834" cy="540152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04" y="1969973"/>
            <a:ext cx="2848014" cy="1891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556" y="1969973"/>
            <a:ext cx="1770583" cy="2656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075" y="4733926"/>
            <a:ext cx="2949870" cy="2040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7" r="22298"/>
          <a:stretch/>
        </p:blipFill>
        <p:spPr>
          <a:xfrm>
            <a:off x="507459" y="3950060"/>
            <a:ext cx="2027048" cy="2824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2" b="11656"/>
          <a:stretch/>
        </p:blipFill>
        <p:spPr>
          <a:xfrm>
            <a:off x="376504" y="1969973"/>
            <a:ext cx="5281486" cy="4804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381444" y="1493681"/>
            <a:ext cx="536257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граффити «Белоплечий орлан – гордость Магадана!» проводится в рамках Комплексной программы эколого-просветительской деятельности «Год Белоплечего орлана», поддержанной Правительством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Магаданской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объявлен президентом Российской Федерации В. В. Путиным Годом науки и технологий.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Белоплечий орлан занимает особое место среди фауны птиц Дальнего Востока России. Обладая необычайно узким ареалом, эта хищная птица на протяжении всей жизни тесно связана с морскими побережьями и пресноводными водоемами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изучением белоплечего орлана на северном побережье Охотского моря занялись в 1991 году сотрудники заповедника «Магаданский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именно на заповедных территориях.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8337" y="79729"/>
            <a:ext cx="2152075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0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C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adan_logo_don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77"/>
          <a:stretch>
            <a:fillRect/>
          </a:stretch>
        </p:blipFill>
        <p:spPr bwMode="auto">
          <a:xfrm>
            <a:off x="85942" y="226469"/>
            <a:ext cx="1867858" cy="915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524625" y="137149"/>
            <a:ext cx="4502178" cy="756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err="1" smtClean="0">
                <a:ln w="6350">
                  <a:noFill/>
                </a:ln>
                <a:solidFill>
                  <a:srgbClr val="FFC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лендинг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737" y="0"/>
            <a:ext cx="2152075" cy="7376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3374" y="1404537"/>
            <a:ext cx="115443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продвижения Комплексной программы эколого-просветительской деятельности «Год Белоплечего орлана»  Благотворительный фонд «Красивые дети в красивом мире» оказал финансовую поддержку, благодаря которой был создан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лендинг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странице сайта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http://stellerseagle.ru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размещены конкурсы, акции и проекты, реализуемые в рамках Программы, новости Фонда и Заповедника.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25573" t="33889" r="27396" b="17778"/>
          <a:stretch/>
        </p:blipFill>
        <p:spPr>
          <a:xfrm>
            <a:off x="200023" y="2988186"/>
            <a:ext cx="5324477" cy="3077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l="26198" t="36296" r="27500" b="23148"/>
          <a:stretch/>
        </p:blipFill>
        <p:spPr>
          <a:xfrm>
            <a:off x="5791200" y="2988186"/>
            <a:ext cx="6153151" cy="30315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675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15252</TotalTime>
  <Words>688</Words>
  <Application>Microsoft Office PowerPoint</Application>
  <PresentationFormat>Широкоэкранный</PresentationFormat>
  <Paragraphs>66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Times New Roman</vt:lpstr>
      <vt:lpstr>След самолета</vt:lpstr>
      <vt:lpstr>Презентация PowerPoint</vt:lpstr>
      <vt:lpstr>Презентация PowerPoint</vt:lpstr>
      <vt:lpstr>БЛАГОТВОРИТЕЛЬНЫЙ ФОНД  «КРАСИВЫЕ ДЕТИ В КРАСИВОМ МИРЕ» </vt:lpstr>
      <vt:lpstr>Презентация PowerPoint</vt:lpstr>
      <vt:lpstr>Фгбу «государственный Заповедник «магаданский»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g4400-1</dc:creator>
  <cp:lastModifiedBy>g4400-1</cp:lastModifiedBy>
  <cp:revision>177</cp:revision>
  <dcterms:created xsi:type="dcterms:W3CDTF">2020-01-29T22:17:39Z</dcterms:created>
  <dcterms:modified xsi:type="dcterms:W3CDTF">2021-08-23T09:52:23Z</dcterms:modified>
</cp:coreProperties>
</file>